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5"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Open Sans Light" panose="020B0604020202020204" charset="0"/>
      <p:regular r:id="rId11"/>
      <p:bold r:id="rId12"/>
      <p:italic r:id="rId13"/>
      <p:boldItalic r:id="rId14"/>
    </p:embeddedFont>
    <p:embeddedFont>
      <p:font typeface="Open Sans" panose="020B0604020202020204" charset="0"/>
      <p:regular r:id="rId15"/>
      <p:bold r:id="rId16"/>
      <p:italic r:id="rId17"/>
      <p:boldItalic r:id="rId18"/>
    </p:embeddedFont>
    <p:embeddedFont>
      <p:font typeface="Open Sans SemiBold"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141">
          <p15:clr>
            <a:srgbClr val="9AA0A6"/>
          </p15:clr>
        </p15:guide>
        <p15:guide id="2" pos="5556">
          <p15:clr>
            <a:srgbClr val="9AA0A6"/>
          </p15:clr>
        </p15:guide>
        <p15:guide id="3" pos="1871">
          <p15:clr>
            <a:srgbClr val="9AA0A6"/>
          </p15:clr>
        </p15:guide>
        <p15:guide id="4" pos="3798">
          <p15:clr>
            <a:srgbClr val="9AA0A6"/>
          </p15:clr>
        </p15:guide>
        <p15:guide id="5" orient="horz" pos="2950">
          <p15:clr>
            <a:srgbClr val="9AA0A6"/>
          </p15:clr>
        </p15:guide>
        <p15:guide id="6" orient="horz" pos="535">
          <p15:clr>
            <a:srgbClr val="9AA0A6"/>
          </p15:clr>
        </p15:guide>
        <p15:guide id="7" orient="horz" pos="631">
          <p15:clr>
            <a:srgbClr val="9AA0A6"/>
          </p15:clr>
        </p15:guide>
        <p15:guide id="8" orient="horz" pos="727">
          <p15:clr>
            <a:srgbClr val="9AA0A6"/>
          </p15:clr>
        </p15:guide>
        <p15:guide id="9" orient="horz" pos="538">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2CB3844-2840-43FC-AE4C-ABC5F74797FE}">
  <a:tblStyle styleId="{72CB3844-2840-43FC-AE4C-ABC5F74797FE}"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488" y="52"/>
      </p:cViewPr>
      <p:guideLst>
        <p:guide pos="141"/>
        <p:guide pos="5556"/>
        <p:guide pos="1871"/>
        <p:guide pos="3798"/>
        <p:guide orient="horz" pos="2950"/>
        <p:guide orient="horz" pos="535"/>
        <p:guide orient="horz" pos="631"/>
        <p:guide orient="horz" pos="727"/>
        <p:guide orient="horz" pos="5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presProps" Target="presProp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font" Target="fonts/font1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9"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6d875baf6c_0_1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6d875baf6c_0_1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cf44af0bb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cf44af0bb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124a0f11d6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124a0f11d6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124a0f11d6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124a0f11d6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124a0f11d6_0_3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124a0f11d6_0_3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124a0f11d6_0_3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2124a0f11d6_0_3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124a0f11d6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2124a0f11d6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124a0f11d6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2124a0f11d6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www.haendlerbund.d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
        <p:cNvGrpSpPr/>
        <p:nvPr/>
      </p:nvGrpSpPr>
      <p:grpSpPr>
        <a:xfrm>
          <a:off x="0" y="0"/>
          <a:ext cx="0" cy="0"/>
          <a:chOff x="0" y="0"/>
          <a:chExt cx="0" cy="0"/>
        </a:xfrm>
      </p:grpSpPr>
      <p:sp>
        <p:nvSpPr>
          <p:cNvPr id="10" name="Google Shape;1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seite">
  <p:cSld name="CUSTOM">
    <p:spTree>
      <p:nvGrpSpPr>
        <p:cNvPr id="1" name="Shape 11"/>
        <p:cNvGrpSpPr/>
        <p:nvPr/>
      </p:nvGrpSpPr>
      <p:grpSpPr>
        <a:xfrm>
          <a:off x="0" y="0"/>
          <a:ext cx="0" cy="0"/>
          <a:chOff x="0" y="0"/>
          <a:chExt cx="0" cy="0"/>
        </a:xfrm>
      </p:grpSpPr>
      <p:sp>
        <p:nvSpPr>
          <p:cNvPr id="12" name="Google Shape;12;p3"/>
          <p:cNvSpPr>
            <a:spLocks noGrp="1"/>
          </p:cNvSpPr>
          <p:nvPr>
            <p:ph type="pic" idx="2"/>
          </p:nvPr>
        </p:nvSpPr>
        <p:spPr>
          <a:xfrm>
            <a:off x="400125" y="1683925"/>
            <a:ext cx="1509000" cy="501300"/>
          </a:xfrm>
          <a:prstGeom prst="rect">
            <a:avLst/>
          </a:prstGeom>
          <a:noFill/>
          <a:ln>
            <a:noFill/>
          </a:ln>
        </p:spPr>
      </p:sp>
      <p:sp>
        <p:nvSpPr>
          <p:cNvPr id="13" name="Google Shape;13;p3"/>
          <p:cNvSpPr>
            <a:spLocks noGrp="1"/>
          </p:cNvSpPr>
          <p:nvPr>
            <p:ph type="pic" idx="3"/>
          </p:nvPr>
        </p:nvSpPr>
        <p:spPr>
          <a:xfrm>
            <a:off x="3998000" y="0"/>
            <a:ext cx="5145900" cy="5145900"/>
          </a:xfrm>
          <a:prstGeom prst="rect">
            <a:avLst/>
          </a:prstGeom>
          <a:noFill/>
          <a:ln>
            <a:noFill/>
          </a:ln>
        </p:spPr>
      </p:sp>
      <p:sp>
        <p:nvSpPr>
          <p:cNvPr id="14" name="Google Shape;14;p3"/>
          <p:cNvSpPr txBox="1">
            <a:spLocks noGrp="1"/>
          </p:cNvSpPr>
          <p:nvPr>
            <p:ph type="body" idx="1"/>
          </p:nvPr>
        </p:nvSpPr>
        <p:spPr>
          <a:xfrm>
            <a:off x="288000" y="1365600"/>
            <a:ext cx="3555000" cy="581400"/>
          </a:xfrm>
          <a:prstGeom prst="rect">
            <a:avLst/>
          </a:prstGeom>
        </p:spPr>
        <p:txBody>
          <a:bodyPr spcFirstLastPara="1" wrap="square" lIns="91425" tIns="91425" rIns="91425" bIns="91425" anchor="t" anchorCtr="0">
            <a:noAutofit/>
          </a:bodyPr>
          <a:lstStyle>
            <a:lvl1pPr marL="457200" lvl="0" indent="-292100" rtl="0">
              <a:lnSpc>
                <a:spcPct val="115000"/>
              </a:lnSpc>
              <a:spcBef>
                <a:spcPts val="0"/>
              </a:spcBef>
              <a:spcAft>
                <a:spcPts val="0"/>
              </a:spcAft>
              <a:buClr>
                <a:srgbClr val="F07E26"/>
              </a:buClr>
              <a:buSzPts val="1000"/>
              <a:buFont typeface="Open Sans Light"/>
              <a:buChar char="●"/>
              <a:defRPr sz="1000">
                <a:solidFill>
                  <a:srgbClr val="004E87"/>
                </a:solidFill>
                <a:latin typeface="Open Sans Light"/>
                <a:ea typeface="Open Sans Light"/>
                <a:cs typeface="Open Sans Light"/>
                <a:sym typeface="Open Sans Light"/>
              </a:defRPr>
            </a:lvl1pPr>
            <a:lvl2pPr marL="914400" lvl="1" indent="-317500" rtl="0">
              <a:lnSpc>
                <a:spcPct val="115000"/>
              </a:lnSpc>
              <a:spcBef>
                <a:spcPts val="1600"/>
              </a:spcBef>
              <a:spcAft>
                <a:spcPts val="0"/>
              </a:spcAft>
              <a:buClr>
                <a:srgbClr val="F07E26"/>
              </a:buClr>
              <a:buSzPts val="1400"/>
              <a:buFont typeface="Open Sans Light"/>
              <a:buChar char="○"/>
              <a:defRPr>
                <a:solidFill>
                  <a:srgbClr val="004E87"/>
                </a:solidFill>
                <a:latin typeface="Open Sans Light"/>
                <a:ea typeface="Open Sans Light"/>
                <a:cs typeface="Open Sans Light"/>
                <a:sym typeface="Open Sans Light"/>
              </a:defRPr>
            </a:lvl2pPr>
            <a:lvl3pPr marL="1371600" lvl="2" indent="-317500" rtl="0">
              <a:lnSpc>
                <a:spcPct val="115000"/>
              </a:lnSpc>
              <a:spcBef>
                <a:spcPts val="1600"/>
              </a:spcBef>
              <a:spcAft>
                <a:spcPts val="0"/>
              </a:spcAft>
              <a:buClr>
                <a:srgbClr val="F07E26"/>
              </a:buClr>
              <a:buSzPts val="1400"/>
              <a:buFont typeface="Open Sans Light"/>
              <a:buChar char="■"/>
              <a:defRPr>
                <a:solidFill>
                  <a:schemeClr val="dk2"/>
                </a:solidFill>
                <a:latin typeface="Open Sans Light"/>
                <a:ea typeface="Open Sans Light"/>
                <a:cs typeface="Open Sans Light"/>
                <a:sym typeface="Open Sans Light"/>
              </a:defRPr>
            </a:lvl3pPr>
            <a:lvl4pPr marL="1828800" lvl="3" indent="-317500" rtl="0">
              <a:lnSpc>
                <a:spcPct val="115000"/>
              </a:lnSpc>
              <a:spcBef>
                <a:spcPts val="1600"/>
              </a:spcBef>
              <a:spcAft>
                <a:spcPts val="0"/>
              </a:spcAft>
              <a:buClr>
                <a:srgbClr val="F07E26"/>
              </a:buClr>
              <a:buSzPts val="1400"/>
              <a:buFont typeface="Open Sans Light"/>
              <a:buChar char="●"/>
              <a:defRPr>
                <a:solidFill>
                  <a:schemeClr val="dk2"/>
                </a:solidFill>
                <a:latin typeface="Open Sans Light"/>
                <a:ea typeface="Open Sans Light"/>
                <a:cs typeface="Open Sans Light"/>
                <a:sym typeface="Open Sans Light"/>
              </a:defRPr>
            </a:lvl4pPr>
            <a:lvl5pPr marL="2286000" lvl="4" indent="-317500" rtl="0">
              <a:lnSpc>
                <a:spcPct val="115000"/>
              </a:lnSpc>
              <a:spcBef>
                <a:spcPts val="1600"/>
              </a:spcBef>
              <a:spcAft>
                <a:spcPts val="0"/>
              </a:spcAft>
              <a:buClr>
                <a:srgbClr val="F07E26"/>
              </a:buClr>
              <a:buSzPts val="1400"/>
              <a:buFont typeface="Open Sans Light"/>
              <a:buChar char="○"/>
              <a:defRPr>
                <a:solidFill>
                  <a:schemeClr val="dk2"/>
                </a:solidFill>
                <a:latin typeface="Open Sans Light"/>
                <a:ea typeface="Open Sans Light"/>
                <a:cs typeface="Open Sans Light"/>
                <a:sym typeface="Open Sans Light"/>
              </a:defRPr>
            </a:lvl5pPr>
            <a:lvl6pPr marL="2743200" lvl="5" indent="-317500" rtl="0">
              <a:lnSpc>
                <a:spcPct val="115000"/>
              </a:lnSpc>
              <a:spcBef>
                <a:spcPts val="1600"/>
              </a:spcBef>
              <a:spcAft>
                <a:spcPts val="0"/>
              </a:spcAft>
              <a:buClr>
                <a:srgbClr val="F07E26"/>
              </a:buClr>
              <a:buSzPts val="1400"/>
              <a:buFont typeface="Open Sans Light"/>
              <a:buChar char="■"/>
              <a:defRPr>
                <a:solidFill>
                  <a:schemeClr val="dk2"/>
                </a:solidFill>
                <a:latin typeface="Open Sans Light"/>
                <a:ea typeface="Open Sans Light"/>
                <a:cs typeface="Open Sans Light"/>
                <a:sym typeface="Open Sans Light"/>
              </a:defRPr>
            </a:lvl6pPr>
            <a:lvl7pPr marL="3200400" lvl="6" indent="-317500" rtl="0">
              <a:lnSpc>
                <a:spcPct val="115000"/>
              </a:lnSpc>
              <a:spcBef>
                <a:spcPts val="1600"/>
              </a:spcBef>
              <a:spcAft>
                <a:spcPts val="0"/>
              </a:spcAft>
              <a:buClr>
                <a:schemeClr val="dk2"/>
              </a:buClr>
              <a:buSzPts val="1400"/>
              <a:buFont typeface="Open Sans Light"/>
              <a:buChar char="●"/>
              <a:defRPr>
                <a:solidFill>
                  <a:schemeClr val="dk2"/>
                </a:solidFill>
                <a:latin typeface="Open Sans Light"/>
                <a:ea typeface="Open Sans Light"/>
                <a:cs typeface="Open Sans Light"/>
                <a:sym typeface="Open Sans Light"/>
              </a:defRPr>
            </a:lvl7pPr>
            <a:lvl8pPr marL="3657600" lvl="7" indent="-317500" rtl="0">
              <a:lnSpc>
                <a:spcPct val="115000"/>
              </a:lnSpc>
              <a:spcBef>
                <a:spcPts val="1600"/>
              </a:spcBef>
              <a:spcAft>
                <a:spcPts val="0"/>
              </a:spcAft>
              <a:buClr>
                <a:schemeClr val="dk2"/>
              </a:buClr>
              <a:buSzPts val="1400"/>
              <a:buFont typeface="Open Sans Light"/>
              <a:buChar char="○"/>
              <a:defRPr>
                <a:solidFill>
                  <a:schemeClr val="dk2"/>
                </a:solidFill>
                <a:latin typeface="Open Sans Light"/>
                <a:ea typeface="Open Sans Light"/>
                <a:cs typeface="Open Sans Light"/>
                <a:sym typeface="Open Sans Light"/>
              </a:defRPr>
            </a:lvl8pPr>
            <a:lvl9pPr marL="4114800" lvl="8" indent="-317500" rtl="0">
              <a:lnSpc>
                <a:spcPct val="115000"/>
              </a:lnSpc>
              <a:spcBef>
                <a:spcPts val="1600"/>
              </a:spcBef>
              <a:spcAft>
                <a:spcPts val="1600"/>
              </a:spcAft>
              <a:buClr>
                <a:schemeClr val="dk2"/>
              </a:buClr>
              <a:buSzPts val="1400"/>
              <a:buFont typeface="Open Sans Light"/>
              <a:buChar char="■"/>
              <a:defRPr>
                <a:solidFill>
                  <a:schemeClr val="dk2"/>
                </a:solidFill>
                <a:latin typeface="Open Sans Light"/>
                <a:ea typeface="Open Sans Light"/>
                <a:cs typeface="Open Sans Light"/>
                <a:sym typeface="Open Sans Light"/>
              </a:defRPr>
            </a:lvl9pPr>
          </a:lstStyle>
          <a:p>
            <a:endParaRPr/>
          </a:p>
        </p:txBody>
      </p:sp>
      <p:sp>
        <p:nvSpPr>
          <p:cNvPr id="15" name="Google Shape;15;p3"/>
          <p:cNvSpPr txBox="1"/>
          <p:nvPr/>
        </p:nvSpPr>
        <p:spPr>
          <a:xfrm>
            <a:off x="9299895" y="4898937"/>
            <a:ext cx="1534200" cy="134700"/>
          </a:xfrm>
          <a:prstGeom prst="rect">
            <a:avLst/>
          </a:prstGeom>
          <a:noFill/>
          <a:ln>
            <a:noFill/>
          </a:ln>
        </p:spPr>
        <p:txBody>
          <a:bodyPr spcFirstLastPara="1" wrap="square" lIns="0" tIns="0" rIns="0" bIns="0" anchor="t" anchorCtr="0">
            <a:noAutofit/>
          </a:bodyPr>
          <a:lstStyle/>
          <a:p>
            <a:pPr marL="12700" lvl="0" indent="0" algn="ctr" rtl="0">
              <a:lnSpc>
                <a:spcPct val="118750"/>
              </a:lnSpc>
              <a:spcBef>
                <a:spcPts val="0"/>
              </a:spcBef>
              <a:spcAft>
                <a:spcPts val="0"/>
              </a:spcAft>
              <a:buNone/>
            </a:pPr>
            <a:r>
              <a:rPr lang="de" sz="1000">
                <a:solidFill>
                  <a:srgbClr val="004E87"/>
                </a:solidFill>
                <a:uFill>
                  <a:noFill/>
                </a:uFill>
                <a:latin typeface="Open Sans SemiBold"/>
                <a:ea typeface="Open Sans SemiBold"/>
                <a:cs typeface="Open Sans SemiBold"/>
                <a:sym typeface="Open Sans SemiBold"/>
                <a:hlinkClick r:id="rId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www.haendlerbund.de</a:t>
            </a:r>
            <a:endParaRPr sz="1000">
              <a:solidFill>
                <a:srgbClr val="004E87"/>
              </a:solidFill>
              <a:latin typeface="Open Sans SemiBold"/>
              <a:ea typeface="Open Sans SemiBold"/>
              <a:cs typeface="Open Sans SemiBold"/>
              <a:sym typeface="Open Sans SemiBold"/>
            </a:endParaRPr>
          </a:p>
        </p:txBody>
      </p:sp>
      <p:sp>
        <p:nvSpPr>
          <p:cNvPr id="16" name="Google Shape;16;p3"/>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3"/>
          <p:cNvSpPr txBox="1">
            <a:spLocks noGrp="1"/>
          </p:cNvSpPr>
          <p:nvPr>
            <p:ph type="title"/>
          </p:nvPr>
        </p:nvSpPr>
        <p:spPr>
          <a:xfrm>
            <a:off x="288000" y="2335650"/>
            <a:ext cx="3423000" cy="12474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004E87"/>
              </a:buClr>
              <a:buSzPts val="3000"/>
              <a:buFont typeface="Open Sans"/>
              <a:buNone/>
              <a:defRPr sz="3000" b="1">
                <a:solidFill>
                  <a:srgbClr val="004E87"/>
                </a:solidFill>
                <a:latin typeface="Open Sans"/>
                <a:ea typeface="Open Sans"/>
                <a:cs typeface="Open Sans"/>
                <a:sym typeface="Open Sans"/>
              </a:defRPr>
            </a:lvl1pPr>
            <a:lvl2pPr lvl="1" rtl="0">
              <a:spcBef>
                <a:spcPts val="0"/>
              </a:spcBef>
              <a:spcAft>
                <a:spcPts val="0"/>
              </a:spcAft>
              <a:buClr>
                <a:schemeClr val="dk1"/>
              </a:buClr>
              <a:buSzPts val="3000"/>
              <a:buNone/>
              <a:defRPr sz="3000">
                <a:solidFill>
                  <a:schemeClr val="dk1"/>
                </a:solidFill>
              </a:defRPr>
            </a:lvl2pPr>
            <a:lvl3pPr lvl="2" rtl="0">
              <a:spcBef>
                <a:spcPts val="0"/>
              </a:spcBef>
              <a:spcAft>
                <a:spcPts val="0"/>
              </a:spcAft>
              <a:buClr>
                <a:schemeClr val="dk1"/>
              </a:buClr>
              <a:buSzPts val="3000"/>
              <a:buNone/>
              <a:defRPr sz="3000">
                <a:solidFill>
                  <a:schemeClr val="dk1"/>
                </a:solidFill>
              </a:defRPr>
            </a:lvl3pPr>
            <a:lvl4pPr lvl="3" rtl="0">
              <a:spcBef>
                <a:spcPts val="0"/>
              </a:spcBef>
              <a:spcAft>
                <a:spcPts val="0"/>
              </a:spcAft>
              <a:buClr>
                <a:schemeClr val="dk1"/>
              </a:buClr>
              <a:buSzPts val="3000"/>
              <a:buNone/>
              <a:defRPr sz="3000">
                <a:solidFill>
                  <a:schemeClr val="dk1"/>
                </a:solidFill>
              </a:defRPr>
            </a:lvl4pPr>
            <a:lvl5pPr lvl="4" rtl="0">
              <a:spcBef>
                <a:spcPts val="0"/>
              </a:spcBef>
              <a:spcAft>
                <a:spcPts val="0"/>
              </a:spcAft>
              <a:buClr>
                <a:schemeClr val="dk1"/>
              </a:buClr>
              <a:buSzPts val="3000"/>
              <a:buNone/>
              <a:defRPr sz="3000">
                <a:solidFill>
                  <a:schemeClr val="dk1"/>
                </a:solidFill>
              </a:defRPr>
            </a:lvl5pPr>
            <a:lvl6pPr lvl="5" rtl="0">
              <a:spcBef>
                <a:spcPts val="0"/>
              </a:spcBef>
              <a:spcAft>
                <a:spcPts val="0"/>
              </a:spcAft>
              <a:buClr>
                <a:schemeClr val="dk1"/>
              </a:buClr>
              <a:buSzPts val="3000"/>
              <a:buNone/>
              <a:defRPr sz="3000">
                <a:solidFill>
                  <a:schemeClr val="dk1"/>
                </a:solidFill>
              </a:defRPr>
            </a:lvl6pPr>
            <a:lvl7pPr lvl="6" rtl="0">
              <a:spcBef>
                <a:spcPts val="0"/>
              </a:spcBef>
              <a:spcAft>
                <a:spcPts val="0"/>
              </a:spcAft>
              <a:buClr>
                <a:schemeClr val="dk1"/>
              </a:buClr>
              <a:buSzPts val="3000"/>
              <a:buNone/>
              <a:defRPr sz="3000">
                <a:solidFill>
                  <a:schemeClr val="dk1"/>
                </a:solidFill>
              </a:defRPr>
            </a:lvl7pPr>
            <a:lvl8pPr lvl="7" rtl="0">
              <a:spcBef>
                <a:spcPts val="0"/>
              </a:spcBef>
              <a:spcAft>
                <a:spcPts val="0"/>
              </a:spcAft>
              <a:buClr>
                <a:schemeClr val="dk1"/>
              </a:buClr>
              <a:buSzPts val="3000"/>
              <a:buNone/>
              <a:defRPr sz="3000">
                <a:solidFill>
                  <a:schemeClr val="dk1"/>
                </a:solidFill>
              </a:defRPr>
            </a:lvl8pPr>
            <a:lvl9pPr lvl="8" rtl="0">
              <a:spcBef>
                <a:spcPts val="0"/>
              </a:spcBef>
              <a:spcAft>
                <a:spcPts val="0"/>
              </a:spcAft>
              <a:buClr>
                <a:schemeClr val="dk1"/>
              </a:buClr>
              <a:buSzPts val="3000"/>
              <a:buNone/>
              <a:defRPr sz="3000">
                <a:solidFill>
                  <a:schemeClr val="dk1"/>
                </a:solidFill>
              </a:defRPr>
            </a:lvl9pPr>
          </a:lstStyle>
          <a:p>
            <a:endParaRPr/>
          </a:p>
        </p:txBody>
      </p:sp>
      <p:sp>
        <p:nvSpPr>
          <p:cNvPr id="19" name="Google Shape;19;p3"/>
          <p:cNvSpPr txBox="1">
            <a:spLocks noGrp="1"/>
          </p:cNvSpPr>
          <p:nvPr>
            <p:ph type="body" idx="4"/>
          </p:nvPr>
        </p:nvSpPr>
        <p:spPr>
          <a:xfrm>
            <a:off x="288000" y="4016525"/>
            <a:ext cx="3346500" cy="581400"/>
          </a:xfrm>
          <a:prstGeom prst="rect">
            <a:avLst/>
          </a:prstGeom>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rgbClr val="F07E26"/>
              </a:buClr>
              <a:buSzPts val="1800"/>
              <a:buChar char="●"/>
              <a:defRPr>
                <a:solidFill>
                  <a:srgbClr val="004E87"/>
                </a:solidFill>
              </a:defRPr>
            </a:lvl1pPr>
            <a:lvl2pPr marL="914400" lvl="1" indent="-317500" rtl="0">
              <a:lnSpc>
                <a:spcPct val="115000"/>
              </a:lnSpc>
              <a:spcBef>
                <a:spcPts val="1600"/>
              </a:spcBef>
              <a:spcAft>
                <a:spcPts val="0"/>
              </a:spcAft>
              <a:buClr>
                <a:srgbClr val="F07E26"/>
              </a:buClr>
              <a:buSzPts val="1400"/>
              <a:buFont typeface="Open Sans Light"/>
              <a:buChar char="○"/>
              <a:defRPr>
                <a:solidFill>
                  <a:srgbClr val="004E87"/>
                </a:solidFill>
                <a:latin typeface="Open Sans Light"/>
                <a:ea typeface="Open Sans Light"/>
                <a:cs typeface="Open Sans Light"/>
                <a:sym typeface="Open Sans Light"/>
              </a:defRPr>
            </a:lvl2pPr>
            <a:lvl3pPr marL="1371600" lvl="2" indent="-317500" rtl="0">
              <a:lnSpc>
                <a:spcPct val="115000"/>
              </a:lnSpc>
              <a:spcBef>
                <a:spcPts val="1600"/>
              </a:spcBef>
              <a:spcAft>
                <a:spcPts val="0"/>
              </a:spcAft>
              <a:buClr>
                <a:srgbClr val="F07E26"/>
              </a:buClr>
              <a:buSzPts val="1400"/>
              <a:buFont typeface="Open Sans Light"/>
              <a:buChar char="■"/>
              <a:defRPr>
                <a:solidFill>
                  <a:schemeClr val="dk2"/>
                </a:solidFill>
                <a:latin typeface="Open Sans Light"/>
                <a:ea typeface="Open Sans Light"/>
                <a:cs typeface="Open Sans Light"/>
                <a:sym typeface="Open Sans Light"/>
              </a:defRPr>
            </a:lvl3pPr>
            <a:lvl4pPr marL="1828800" lvl="3" indent="-317500" rtl="0">
              <a:lnSpc>
                <a:spcPct val="115000"/>
              </a:lnSpc>
              <a:spcBef>
                <a:spcPts val="1600"/>
              </a:spcBef>
              <a:spcAft>
                <a:spcPts val="0"/>
              </a:spcAft>
              <a:buClr>
                <a:srgbClr val="F07E26"/>
              </a:buClr>
              <a:buSzPts val="1400"/>
              <a:buFont typeface="Open Sans Light"/>
              <a:buChar char="●"/>
              <a:defRPr>
                <a:solidFill>
                  <a:schemeClr val="dk2"/>
                </a:solidFill>
                <a:latin typeface="Open Sans Light"/>
                <a:ea typeface="Open Sans Light"/>
                <a:cs typeface="Open Sans Light"/>
                <a:sym typeface="Open Sans Light"/>
              </a:defRPr>
            </a:lvl4pPr>
            <a:lvl5pPr marL="2286000" lvl="4" indent="-317500" rtl="0">
              <a:lnSpc>
                <a:spcPct val="115000"/>
              </a:lnSpc>
              <a:spcBef>
                <a:spcPts val="1600"/>
              </a:spcBef>
              <a:spcAft>
                <a:spcPts val="0"/>
              </a:spcAft>
              <a:buClr>
                <a:srgbClr val="F07E26"/>
              </a:buClr>
              <a:buSzPts val="1400"/>
              <a:buFont typeface="Open Sans Light"/>
              <a:buChar char="○"/>
              <a:defRPr>
                <a:solidFill>
                  <a:schemeClr val="dk2"/>
                </a:solidFill>
                <a:latin typeface="Open Sans Light"/>
                <a:ea typeface="Open Sans Light"/>
                <a:cs typeface="Open Sans Light"/>
                <a:sym typeface="Open Sans Light"/>
              </a:defRPr>
            </a:lvl5pPr>
            <a:lvl6pPr marL="2743200" lvl="5" indent="-317500" rtl="0">
              <a:lnSpc>
                <a:spcPct val="115000"/>
              </a:lnSpc>
              <a:spcBef>
                <a:spcPts val="1600"/>
              </a:spcBef>
              <a:spcAft>
                <a:spcPts val="0"/>
              </a:spcAft>
              <a:buClr>
                <a:srgbClr val="F07E26"/>
              </a:buClr>
              <a:buSzPts val="1400"/>
              <a:buFont typeface="Open Sans Light"/>
              <a:buChar char="■"/>
              <a:defRPr>
                <a:solidFill>
                  <a:schemeClr val="dk2"/>
                </a:solidFill>
                <a:latin typeface="Open Sans Light"/>
                <a:ea typeface="Open Sans Light"/>
                <a:cs typeface="Open Sans Light"/>
                <a:sym typeface="Open Sans Light"/>
              </a:defRPr>
            </a:lvl6pPr>
            <a:lvl7pPr marL="3200400" lvl="6" indent="-317500" rtl="0">
              <a:lnSpc>
                <a:spcPct val="115000"/>
              </a:lnSpc>
              <a:spcBef>
                <a:spcPts val="1600"/>
              </a:spcBef>
              <a:spcAft>
                <a:spcPts val="0"/>
              </a:spcAft>
              <a:buClr>
                <a:schemeClr val="dk2"/>
              </a:buClr>
              <a:buSzPts val="1400"/>
              <a:buFont typeface="Open Sans Light"/>
              <a:buChar char="●"/>
              <a:defRPr>
                <a:solidFill>
                  <a:schemeClr val="dk2"/>
                </a:solidFill>
                <a:latin typeface="Open Sans Light"/>
                <a:ea typeface="Open Sans Light"/>
                <a:cs typeface="Open Sans Light"/>
                <a:sym typeface="Open Sans Light"/>
              </a:defRPr>
            </a:lvl7pPr>
            <a:lvl8pPr marL="3657600" lvl="7" indent="-317500" rtl="0">
              <a:lnSpc>
                <a:spcPct val="115000"/>
              </a:lnSpc>
              <a:spcBef>
                <a:spcPts val="1600"/>
              </a:spcBef>
              <a:spcAft>
                <a:spcPts val="0"/>
              </a:spcAft>
              <a:buClr>
                <a:schemeClr val="dk2"/>
              </a:buClr>
              <a:buSzPts val="1400"/>
              <a:buFont typeface="Open Sans Light"/>
              <a:buChar char="○"/>
              <a:defRPr>
                <a:solidFill>
                  <a:schemeClr val="dk2"/>
                </a:solidFill>
                <a:latin typeface="Open Sans Light"/>
                <a:ea typeface="Open Sans Light"/>
                <a:cs typeface="Open Sans Light"/>
                <a:sym typeface="Open Sans Light"/>
              </a:defRPr>
            </a:lvl8pPr>
            <a:lvl9pPr marL="4114800" lvl="8" indent="-317500" rtl="0">
              <a:lnSpc>
                <a:spcPct val="115000"/>
              </a:lnSpc>
              <a:spcBef>
                <a:spcPts val="1600"/>
              </a:spcBef>
              <a:spcAft>
                <a:spcPts val="1600"/>
              </a:spcAft>
              <a:buClr>
                <a:schemeClr val="dk2"/>
              </a:buClr>
              <a:buSzPts val="1400"/>
              <a:buFont typeface="Open Sans Light"/>
              <a:buChar char="■"/>
              <a:defRPr>
                <a:solidFill>
                  <a:schemeClr val="dk2"/>
                </a:solidFill>
                <a:latin typeface="Open Sans Light"/>
                <a:ea typeface="Open Sans Light"/>
                <a:cs typeface="Open Sans Light"/>
                <a:sym typeface="Open Sans Light"/>
              </a:defRPr>
            </a:lvl9pPr>
          </a:lstStyle>
          <a:p>
            <a:endParaRPr/>
          </a:p>
        </p:txBody>
      </p:sp>
    </p:spTree>
  </p:cSld>
  <p:clrMapOvr>
    <a:masterClrMapping/>
  </p:clrMapOvr>
  <p:extLst>
    <p:ext uri="{DCECCB84-F9BA-43D5-87BE-67443E8EF086}">
      <p15:sldGuideLst xmlns:p15="http://schemas.microsoft.com/office/powerpoint/2012/main">
        <p15:guide id="1" pos="184">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spiration">
  <p:cSld name="CUSTOM_1">
    <p:spTree>
      <p:nvGrpSpPr>
        <p:cNvPr id="1" name="Shape 20"/>
        <p:cNvGrpSpPr/>
        <p:nvPr/>
      </p:nvGrpSpPr>
      <p:grpSpPr>
        <a:xfrm>
          <a:off x="0" y="0"/>
          <a:ext cx="0" cy="0"/>
          <a:chOff x="0" y="0"/>
          <a:chExt cx="0" cy="0"/>
        </a:xfrm>
      </p:grpSpPr>
      <p:sp>
        <p:nvSpPr>
          <p:cNvPr id="21" name="Google Shape;21;p4"/>
          <p:cNvSpPr>
            <a:spLocks noGrp="1"/>
          </p:cNvSpPr>
          <p:nvPr>
            <p:ph type="pic" idx="2"/>
          </p:nvPr>
        </p:nvSpPr>
        <p:spPr>
          <a:xfrm>
            <a:off x="2822975" y="493350"/>
            <a:ext cx="1354200" cy="2851200"/>
          </a:xfrm>
          <a:prstGeom prst="rect">
            <a:avLst/>
          </a:prstGeom>
          <a:noFill/>
          <a:ln>
            <a:noFill/>
          </a:ln>
        </p:spPr>
      </p:sp>
      <p:sp>
        <p:nvSpPr>
          <p:cNvPr id="22" name="Google Shape;22;p4"/>
          <p:cNvSpPr>
            <a:spLocks noGrp="1"/>
          </p:cNvSpPr>
          <p:nvPr>
            <p:ph type="pic" idx="3"/>
          </p:nvPr>
        </p:nvSpPr>
        <p:spPr>
          <a:xfrm>
            <a:off x="5918178" y="493350"/>
            <a:ext cx="1354200" cy="1317300"/>
          </a:xfrm>
          <a:prstGeom prst="rect">
            <a:avLst/>
          </a:prstGeom>
          <a:noFill/>
          <a:ln>
            <a:noFill/>
          </a:ln>
        </p:spPr>
      </p:sp>
      <p:sp>
        <p:nvSpPr>
          <p:cNvPr id="23" name="Google Shape;23;p4"/>
          <p:cNvSpPr/>
          <p:nvPr/>
        </p:nvSpPr>
        <p:spPr>
          <a:xfrm>
            <a:off x="0" y="91375"/>
            <a:ext cx="2466600" cy="505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4"/>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4"/>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4"/>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lvl1pPr lvl="0">
              <a:spcBef>
                <a:spcPts val="0"/>
              </a:spcBef>
              <a:spcAft>
                <a:spcPts val="0"/>
              </a:spcAft>
              <a:buSzPts val="1500"/>
              <a:buFont typeface="Open Sans"/>
              <a:buNone/>
              <a:defRPr sz="1500" b="1">
                <a:latin typeface="Open Sans"/>
                <a:ea typeface="Open Sans"/>
                <a:cs typeface="Open Sans"/>
                <a:sym typeface="Open Sans"/>
              </a:defRPr>
            </a:lvl1pPr>
            <a:lvl2pPr lvl="1">
              <a:spcBef>
                <a:spcPts val="0"/>
              </a:spcBef>
              <a:spcAft>
                <a:spcPts val="0"/>
              </a:spcAft>
              <a:buSzPts val="2800"/>
              <a:buNone/>
              <a:defRPr>
                <a:latin typeface="Open Sans"/>
                <a:ea typeface="Open Sans"/>
                <a:cs typeface="Open Sans"/>
                <a:sym typeface="Open Sans"/>
              </a:defRPr>
            </a:lvl2pPr>
            <a:lvl3pPr lvl="2">
              <a:spcBef>
                <a:spcPts val="0"/>
              </a:spcBef>
              <a:spcAft>
                <a:spcPts val="0"/>
              </a:spcAft>
              <a:buSzPts val="2800"/>
              <a:buNone/>
              <a:defRPr>
                <a:latin typeface="Open Sans"/>
                <a:ea typeface="Open Sans"/>
                <a:cs typeface="Open Sans"/>
                <a:sym typeface="Open Sans"/>
              </a:defRPr>
            </a:lvl3pPr>
            <a:lvl4pPr lvl="3">
              <a:spcBef>
                <a:spcPts val="0"/>
              </a:spcBef>
              <a:spcAft>
                <a:spcPts val="0"/>
              </a:spcAft>
              <a:buSzPts val="2800"/>
              <a:buNone/>
              <a:defRPr>
                <a:latin typeface="Open Sans"/>
                <a:ea typeface="Open Sans"/>
                <a:cs typeface="Open Sans"/>
                <a:sym typeface="Open Sans"/>
              </a:defRPr>
            </a:lvl4pPr>
            <a:lvl5pPr lvl="4">
              <a:spcBef>
                <a:spcPts val="0"/>
              </a:spcBef>
              <a:spcAft>
                <a:spcPts val="0"/>
              </a:spcAft>
              <a:buSzPts val="2800"/>
              <a:buNone/>
              <a:defRPr>
                <a:latin typeface="Open Sans"/>
                <a:ea typeface="Open Sans"/>
                <a:cs typeface="Open Sans"/>
                <a:sym typeface="Open Sans"/>
              </a:defRPr>
            </a:lvl5pPr>
            <a:lvl6pPr lvl="5">
              <a:spcBef>
                <a:spcPts val="0"/>
              </a:spcBef>
              <a:spcAft>
                <a:spcPts val="0"/>
              </a:spcAft>
              <a:buSzPts val="2800"/>
              <a:buNone/>
              <a:defRPr>
                <a:latin typeface="Open Sans"/>
                <a:ea typeface="Open Sans"/>
                <a:cs typeface="Open Sans"/>
                <a:sym typeface="Open Sans"/>
              </a:defRPr>
            </a:lvl6pPr>
            <a:lvl7pPr lvl="6">
              <a:spcBef>
                <a:spcPts val="0"/>
              </a:spcBef>
              <a:spcAft>
                <a:spcPts val="0"/>
              </a:spcAft>
              <a:buSzPts val="2800"/>
              <a:buNone/>
              <a:defRPr>
                <a:latin typeface="Open Sans"/>
                <a:ea typeface="Open Sans"/>
                <a:cs typeface="Open Sans"/>
                <a:sym typeface="Open Sans"/>
              </a:defRPr>
            </a:lvl7pPr>
            <a:lvl8pPr lvl="7">
              <a:spcBef>
                <a:spcPts val="0"/>
              </a:spcBef>
              <a:spcAft>
                <a:spcPts val="0"/>
              </a:spcAft>
              <a:buSzPts val="2800"/>
              <a:buNone/>
              <a:defRPr>
                <a:latin typeface="Open Sans"/>
                <a:ea typeface="Open Sans"/>
                <a:cs typeface="Open Sans"/>
                <a:sym typeface="Open Sans"/>
              </a:defRPr>
            </a:lvl8pPr>
            <a:lvl9pPr lvl="8">
              <a:spcBef>
                <a:spcPts val="0"/>
              </a:spcBef>
              <a:spcAft>
                <a:spcPts val="0"/>
              </a:spcAft>
              <a:buSzPts val="2800"/>
              <a:buNone/>
              <a:defRPr>
                <a:latin typeface="Open Sans"/>
                <a:ea typeface="Open Sans"/>
                <a:cs typeface="Open Sans"/>
                <a:sym typeface="Open Sans"/>
              </a:defRPr>
            </a:lvl9pPr>
          </a:lstStyle>
          <a:p>
            <a:endParaRPr/>
          </a:p>
        </p:txBody>
      </p:sp>
      <p:sp>
        <p:nvSpPr>
          <p:cNvPr id="27" name="Google Shape;27;p4"/>
          <p:cNvSpPr>
            <a:spLocks noGrp="1"/>
          </p:cNvSpPr>
          <p:nvPr>
            <p:ph type="pic" idx="4"/>
          </p:nvPr>
        </p:nvSpPr>
        <p:spPr>
          <a:xfrm>
            <a:off x="4370578" y="493350"/>
            <a:ext cx="1354200" cy="1317300"/>
          </a:xfrm>
          <a:prstGeom prst="rect">
            <a:avLst/>
          </a:prstGeom>
          <a:noFill/>
          <a:ln>
            <a:noFill/>
          </a:ln>
        </p:spPr>
      </p:sp>
      <p:sp>
        <p:nvSpPr>
          <p:cNvPr id="28" name="Google Shape;28;p4"/>
          <p:cNvSpPr>
            <a:spLocks noGrp="1"/>
          </p:cNvSpPr>
          <p:nvPr>
            <p:ph type="pic" idx="5"/>
          </p:nvPr>
        </p:nvSpPr>
        <p:spPr>
          <a:xfrm>
            <a:off x="5918178" y="2027250"/>
            <a:ext cx="1354200" cy="1317300"/>
          </a:xfrm>
          <a:prstGeom prst="rect">
            <a:avLst/>
          </a:prstGeom>
          <a:noFill/>
          <a:ln>
            <a:noFill/>
          </a:ln>
        </p:spPr>
      </p:sp>
      <p:sp>
        <p:nvSpPr>
          <p:cNvPr id="29" name="Google Shape;29;p4"/>
          <p:cNvSpPr>
            <a:spLocks noGrp="1"/>
          </p:cNvSpPr>
          <p:nvPr>
            <p:ph type="pic" idx="6"/>
          </p:nvPr>
        </p:nvSpPr>
        <p:spPr>
          <a:xfrm>
            <a:off x="4370578" y="2027250"/>
            <a:ext cx="1354200" cy="1317300"/>
          </a:xfrm>
          <a:prstGeom prst="rect">
            <a:avLst/>
          </a:prstGeom>
          <a:noFill/>
          <a:ln>
            <a:noFill/>
          </a:ln>
        </p:spPr>
      </p:sp>
      <p:sp>
        <p:nvSpPr>
          <p:cNvPr id="30" name="Google Shape;30;p4"/>
          <p:cNvSpPr>
            <a:spLocks noGrp="1"/>
          </p:cNvSpPr>
          <p:nvPr>
            <p:ph type="pic" idx="7"/>
          </p:nvPr>
        </p:nvSpPr>
        <p:spPr>
          <a:xfrm>
            <a:off x="2822977" y="3561150"/>
            <a:ext cx="4449600" cy="1317300"/>
          </a:xfrm>
          <a:prstGeom prst="rect">
            <a:avLst/>
          </a:prstGeom>
          <a:noFill/>
          <a:ln>
            <a:noFill/>
          </a:ln>
        </p:spPr>
      </p:sp>
      <p:sp>
        <p:nvSpPr>
          <p:cNvPr id="31" name="Google Shape;31;p4"/>
          <p:cNvSpPr/>
          <p:nvPr/>
        </p:nvSpPr>
        <p:spPr>
          <a:xfrm>
            <a:off x="7465775" y="493350"/>
            <a:ext cx="1354200" cy="4385400"/>
          </a:xfrm>
          <a:prstGeom prst="rect">
            <a:avLst/>
          </a:prstGeom>
          <a:noFill/>
          <a:ln w="9525" cap="flat" cmpd="sng">
            <a:solidFill>
              <a:srgbClr val="D9D9D9"/>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de" b="1">
                <a:solidFill>
                  <a:srgbClr val="B7B7B7"/>
                </a:solidFill>
                <a:latin typeface="Open Sans"/>
                <a:ea typeface="Open Sans"/>
                <a:cs typeface="Open Sans"/>
                <a:sym typeface="Open Sans"/>
              </a:rPr>
              <a:t>FARBEN</a:t>
            </a:r>
            <a:endParaRPr b="1">
              <a:solidFill>
                <a:srgbClr val="B7B7B7"/>
              </a:solidFill>
              <a:latin typeface="Open Sans"/>
              <a:ea typeface="Open Sans"/>
              <a:cs typeface="Open Sans"/>
              <a:sym typeface="Open Sans"/>
            </a:endParaRPr>
          </a:p>
        </p:txBody>
      </p:sp>
      <p:sp>
        <p:nvSpPr>
          <p:cNvPr id="32" name="Google Shape;32;p4"/>
          <p:cNvSpPr>
            <a:spLocks noGrp="1"/>
          </p:cNvSpPr>
          <p:nvPr>
            <p:ph type="pic" idx="8"/>
          </p:nvPr>
        </p:nvSpPr>
        <p:spPr>
          <a:xfrm>
            <a:off x="166725" y="4543275"/>
            <a:ext cx="1509000" cy="501300"/>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ie Kampagne">
  <p:cSld name="CUSTOM_1_1">
    <p:spTree>
      <p:nvGrpSpPr>
        <p:cNvPr id="1" name="Shape 33"/>
        <p:cNvGrpSpPr/>
        <p:nvPr/>
      </p:nvGrpSpPr>
      <p:grpSpPr>
        <a:xfrm>
          <a:off x="0" y="0"/>
          <a:ext cx="0" cy="0"/>
          <a:chOff x="0" y="0"/>
          <a:chExt cx="0" cy="0"/>
        </a:xfrm>
      </p:grpSpPr>
      <p:sp>
        <p:nvSpPr>
          <p:cNvPr id="34" name="Google Shape;34;p5"/>
          <p:cNvSpPr/>
          <p:nvPr/>
        </p:nvSpPr>
        <p:spPr>
          <a:xfrm>
            <a:off x="0" y="91375"/>
            <a:ext cx="2466600" cy="505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5"/>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5"/>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lvl1pPr lvl="0" rtl="0">
              <a:spcBef>
                <a:spcPts val="0"/>
              </a:spcBef>
              <a:spcAft>
                <a:spcPts val="0"/>
              </a:spcAft>
              <a:buSzPts val="1500"/>
              <a:buFont typeface="Open Sans"/>
              <a:buNone/>
              <a:defRPr sz="1500" b="1">
                <a:latin typeface="Open Sans"/>
                <a:ea typeface="Open Sans"/>
                <a:cs typeface="Open Sans"/>
                <a:sym typeface="Open Sans"/>
              </a:defRPr>
            </a:lvl1pPr>
            <a:lvl2pPr lvl="1" rtl="0">
              <a:spcBef>
                <a:spcPts val="0"/>
              </a:spcBef>
              <a:spcAft>
                <a:spcPts val="0"/>
              </a:spcAft>
              <a:buSzPts val="2800"/>
              <a:buNone/>
              <a:defRPr>
                <a:latin typeface="Open Sans"/>
                <a:ea typeface="Open Sans"/>
                <a:cs typeface="Open Sans"/>
                <a:sym typeface="Open Sans"/>
              </a:defRPr>
            </a:lvl2pPr>
            <a:lvl3pPr lvl="2" rtl="0">
              <a:spcBef>
                <a:spcPts val="0"/>
              </a:spcBef>
              <a:spcAft>
                <a:spcPts val="0"/>
              </a:spcAft>
              <a:buSzPts val="2800"/>
              <a:buNone/>
              <a:defRPr>
                <a:latin typeface="Open Sans"/>
                <a:ea typeface="Open Sans"/>
                <a:cs typeface="Open Sans"/>
                <a:sym typeface="Open Sans"/>
              </a:defRPr>
            </a:lvl3pPr>
            <a:lvl4pPr lvl="3" rtl="0">
              <a:spcBef>
                <a:spcPts val="0"/>
              </a:spcBef>
              <a:spcAft>
                <a:spcPts val="0"/>
              </a:spcAft>
              <a:buSzPts val="2800"/>
              <a:buNone/>
              <a:defRPr>
                <a:latin typeface="Open Sans"/>
                <a:ea typeface="Open Sans"/>
                <a:cs typeface="Open Sans"/>
                <a:sym typeface="Open Sans"/>
              </a:defRPr>
            </a:lvl4pPr>
            <a:lvl5pPr lvl="4" rtl="0">
              <a:spcBef>
                <a:spcPts val="0"/>
              </a:spcBef>
              <a:spcAft>
                <a:spcPts val="0"/>
              </a:spcAft>
              <a:buSzPts val="2800"/>
              <a:buNone/>
              <a:defRPr>
                <a:latin typeface="Open Sans"/>
                <a:ea typeface="Open Sans"/>
                <a:cs typeface="Open Sans"/>
                <a:sym typeface="Open Sans"/>
              </a:defRPr>
            </a:lvl5pPr>
            <a:lvl6pPr lvl="5" rtl="0">
              <a:spcBef>
                <a:spcPts val="0"/>
              </a:spcBef>
              <a:spcAft>
                <a:spcPts val="0"/>
              </a:spcAft>
              <a:buSzPts val="2800"/>
              <a:buNone/>
              <a:defRPr>
                <a:latin typeface="Open Sans"/>
                <a:ea typeface="Open Sans"/>
                <a:cs typeface="Open Sans"/>
                <a:sym typeface="Open Sans"/>
              </a:defRPr>
            </a:lvl6pPr>
            <a:lvl7pPr lvl="6" rtl="0">
              <a:spcBef>
                <a:spcPts val="0"/>
              </a:spcBef>
              <a:spcAft>
                <a:spcPts val="0"/>
              </a:spcAft>
              <a:buSzPts val="2800"/>
              <a:buNone/>
              <a:defRPr>
                <a:latin typeface="Open Sans"/>
                <a:ea typeface="Open Sans"/>
                <a:cs typeface="Open Sans"/>
                <a:sym typeface="Open Sans"/>
              </a:defRPr>
            </a:lvl7pPr>
            <a:lvl8pPr lvl="7" rtl="0">
              <a:spcBef>
                <a:spcPts val="0"/>
              </a:spcBef>
              <a:spcAft>
                <a:spcPts val="0"/>
              </a:spcAft>
              <a:buSzPts val="2800"/>
              <a:buNone/>
              <a:defRPr>
                <a:latin typeface="Open Sans"/>
                <a:ea typeface="Open Sans"/>
                <a:cs typeface="Open Sans"/>
                <a:sym typeface="Open Sans"/>
              </a:defRPr>
            </a:lvl8pPr>
            <a:lvl9pPr lvl="8" rtl="0">
              <a:spcBef>
                <a:spcPts val="0"/>
              </a:spcBef>
              <a:spcAft>
                <a:spcPts val="0"/>
              </a:spcAft>
              <a:buSzPts val="2800"/>
              <a:buNone/>
              <a:defRPr>
                <a:latin typeface="Open Sans"/>
                <a:ea typeface="Open Sans"/>
                <a:cs typeface="Open Sans"/>
                <a:sym typeface="Open Sans"/>
              </a:defRPr>
            </a:lvl9pPr>
          </a:lstStyle>
          <a:p>
            <a:endParaRPr/>
          </a:p>
        </p:txBody>
      </p:sp>
      <p:sp>
        <p:nvSpPr>
          <p:cNvPr id="38" name="Google Shape;38;p5"/>
          <p:cNvSpPr>
            <a:spLocks noGrp="1"/>
          </p:cNvSpPr>
          <p:nvPr>
            <p:ph type="pic" idx="2"/>
          </p:nvPr>
        </p:nvSpPr>
        <p:spPr>
          <a:xfrm>
            <a:off x="166725" y="4543275"/>
            <a:ext cx="1509000" cy="501300"/>
          </a:xfrm>
          <a:prstGeom prst="rect">
            <a:avLst/>
          </a:prstGeom>
          <a:noFill/>
          <a:ln>
            <a:no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orlage ohne BG">
  <p:cSld name="CUSTOM_1_1_2">
    <p:spTree>
      <p:nvGrpSpPr>
        <p:cNvPr id="1" name="Shape 39"/>
        <p:cNvGrpSpPr/>
        <p:nvPr/>
      </p:nvGrpSpPr>
      <p:grpSpPr>
        <a:xfrm>
          <a:off x="0" y="0"/>
          <a:ext cx="0" cy="0"/>
          <a:chOff x="0" y="0"/>
          <a:chExt cx="0" cy="0"/>
        </a:xfrm>
      </p:grpSpPr>
      <p:sp>
        <p:nvSpPr>
          <p:cNvPr id="40" name="Google Shape;40;p6"/>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6"/>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6"/>
          <p:cNvSpPr txBox="1">
            <a:spLocks noGrp="1"/>
          </p:cNvSpPr>
          <p:nvPr>
            <p:ph type="title"/>
          </p:nvPr>
        </p:nvSpPr>
        <p:spPr>
          <a:xfrm>
            <a:off x="129600" y="561600"/>
            <a:ext cx="6622800" cy="501300"/>
          </a:xfrm>
          <a:prstGeom prst="rect">
            <a:avLst/>
          </a:prstGeom>
        </p:spPr>
        <p:txBody>
          <a:bodyPr spcFirstLastPara="1" wrap="square" lIns="91425" tIns="91425" rIns="91425" bIns="91425" anchor="t" anchorCtr="0">
            <a:noAutofit/>
          </a:bodyPr>
          <a:lstStyle>
            <a:lvl1pPr lvl="0" rtl="0">
              <a:spcBef>
                <a:spcPts val="0"/>
              </a:spcBef>
              <a:spcAft>
                <a:spcPts val="0"/>
              </a:spcAft>
              <a:buSzPts val="1300"/>
              <a:buFont typeface="Open Sans"/>
              <a:buNone/>
              <a:defRPr sz="1300" b="1">
                <a:latin typeface="Open Sans"/>
                <a:ea typeface="Open Sans"/>
                <a:cs typeface="Open Sans"/>
                <a:sym typeface="Open Sans"/>
              </a:defRPr>
            </a:lvl1pPr>
            <a:lvl2pPr lvl="1" rtl="0">
              <a:spcBef>
                <a:spcPts val="0"/>
              </a:spcBef>
              <a:spcAft>
                <a:spcPts val="0"/>
              </a:spcAft>
              <a:buSzPts val="2800"/>
              <a:buNone/>
              <a:defRPr>
                <a:latin typeface="Open Sans"/>
                <a:ea typeface="Open Sans"/>
                <a:cs typeface="Open Sans"/>
                <a:sym typeface="Open Sans"/>
              </a:defRPr>
            </a:lvl2pPr>
            <a:lvl3pPr lvl="2" rtl="0">
              <a:spcBef>
                <a:spcPts val="0"/>
              </a:spcBef>
              <a:spcAft>
                <a:spcPts val="0"/>
              </a:spcAft>
              <a:buSzPts val="2800"/>
              <a:buNone/>
              <a:defRPr>
                <a:latin typeface="Open Sans"/>
                <a:ea typeface="Open Sans"/>
                <a:cs typeface="Open Sans"/>
                <a:sym typeface="Open Sans"/>
              </a:defRPr>
            </a:lvl3pPr>
            <a:lvl4pPr lvl="3" rtl="0">
              <a:spcBef>
                <a:spcPts val="0"/>
              </a:spcBef>
              <a:spcAft>
                <a:spcPts val="0"/>
              </a:spcAft>
              <a:buSzPts val="2800"/>
              <a:buNone/>
              <a:defRPr>
                <a:latin typeface="Open Sans"/>
                <a:ea typeface="Open Sans"/>
                <a:cs typeface="Open Sans"/>
                <a:sym typeface="Open Sans"/>
              </a:defRPr>
            </a:lvl4pPr>
            <a:lvl5pPr lvl="4" rtl="0">
              <a:spcBef>
                <a:spcPts val="0"/>
              </a:spcBef>
              <a:spcAft>
                <a:spcPts val="0"/>
              </a:spcAft>
              <a:buSzPts val="2800"/>
              <a:buNone/>
              <a:defRPr>
                <a:latin typeface="Open Sans"/>
                <a:ea typeface="Open Sans"/>
                <a:cs typeface="Open Sans"/>
                <a:sym typeface="Open Sans"/>
              </a:defRPr>
            </a:lvl5pPr>
            <a:lvl6pPr lvl="5" rtl="0">
              <a:spcBef>
                <a:spcPts val="0"/>
              </a:spcBef>
              <a:spcAft>
                <a:spcPts val="0"/>
              </a:spcAft>
              <a:buSzPts val="2800"/>
              <a:buNone/>
              <a:defRPr>
                <a:latin typeface="Open Sans"/>
                <a:ea typeface="Open Sans"/>
                <a:cs typeface="Open Sans"/>
                <a:sym typeface="Open Sans"/>
              </a:defRPr>
            </a:lvl6pPr>
            <a:lvl7pPr lvl="6" rtl="0">
              <a:spcBef>
                <a:spcPts val="0"/>
              </a:spcBef>
              <a:spcAft>
                <a:spcPts val="0"/>
              </a:spcAft>
              <a:buSzPts val="2800"/>
              <a:buNone/>
              <a:defRPr>
                <a:latin typeface="Open Sans"/>
                <a:ea typeface="Open Sans"/>
                <a:cs typeface="Open Sans"/>
                <a:sym typeface="Open Sans"/>
              </a:defRPr>
            </a:lvl7pPr>
            <a:lvl8pPr lvl="7" rtl="0">
              <a:spcBef>
                <a:spcPts val="0"/>
              </a:spcBef>
              <a:spcAft>
                <a:spcPts val="0"/>
              </a:spcAft>
              <a:buSzPts val="2800"/>
              <a:buNone/>
              <a:defRPr>
                <a:latin typeface="Open Sans"/>
                <a:ea typeface="Open Sans"/>
                <a:cs typeface="Open Sans"/>
                <a:sym typeface="Open Sans"/>
              </a:defRPr>
            </a:lvl8pPr>
            <a:lvl9pPr lvl="8" rtl="0">
              <a:spcBef>
                <a:spcPts val="0"/>
              </a:spcBef>
              <a:spcAft>
                <a:spcPts val="0"/>
              </a:spcAft>
              <a:buSzPts val="2800"/>
              <a:buNone/>
              <a:defRPr>
                <a:latin typeface="Open Sans"/>
                <a:ea typeface="Open Sans"/>
                <a:cs typeface="Open Sans"/>
                <a:sym typeface="Open Sans"/>
              </a:defRPr>
            </a:lvl9pPr>
          </a:lstStyle>
          <a:p>
            <a:endParaRPr/>
          </a:p>
        </p:txBody>
      </p:sp>
      <p:sp>
        <p:nvSpPr>
          <p:cNvPr id="43" name="Google Shape;43;p6"/>
          <p:cNvSpPr txBox="1">
            <a:spLocks noGrp="1"/>
          </p:cNvSpPr>
          <p:nvPr>
            <p:ph type="title" idx="2"/>
          </p:nvPr>
        </p:nvSpPr>
        <p:spPr>
          <a:xfrm>
            <a:off x="129600" y="920050"/>
            <a:ext cx="3671700" cy="501300"/>
          </a:xfrm>
          <a:prstGeom prst="rect">
            <a:avLst/>
          </a:prstGeom>
        </p:spPr>
        <p:txBody>
          <a:bodyPr spcFirstLastPara="1" wrap="square" lIns="91425" tIns="91425" rIns="91425" bIns="91425" anchor="t" anchorCtr="0">
            <a:noAutofit/>
          </a:bodyPr>
          <a:lstStyle>
            <a:lvl1pPr lvl="0" rtl="0">
              <a:lnSpc>
                <a:spcPct val="115000"/>
              </a:lnSpc>
              <a:spcBef>
                <a:spcPts val="0"/>
              </a:spcBef>
              <a:spcAft>
                <a:spcPts val="0"/>
              </a:spcAft>
              <a:buClr>
                <a:srgbClr val="4C4D4F"/>
              </a:buClr>
              <a:buSzPts val="1300"/>
              <a:buFont typeface="Open Sans Light"/>
              <a:buNone/>
              <a:defRPr sz="1300">
                <a:solidFill>
                  <a:srgbClr val="4C4D4F"/>
                </a:solidFill>
                <a:latin typeface="Open Sans Light"/>
                <a:ea typeface="Open Sans Light"/>
                <a:cs typeface="Open Sans Light"/>
                <a:sym typeface="Open Sans Light"/>
              </a:defRPr>
            </a:lvl1pPr>
            <a:lvl2pPr lvl="1" rtl="0">
              <a:spcBef>
                <a:spcPts val="0"/>
              </a:spcBef>
              <a:spcAft>
                <a:spcPts val="0"/>
              </a:spcAft>
              <a:buSzPts val="2800"/>
              <a:buNone/>
              <a:defRPr>
                <a:latin typeface="Open Sans"/>
                <a:ea typeface="Open Sans"/>
                <a:cs typeface="Open Sans"/>
                <a:sym typeface="Open Sans"/>
              </a:defRPr>
            </a:lvl2pPr>
            <a:lvl3pPr lvl="2" rtl="0">
              <a:spcBef>
                <a:spcPts val="0"/>
              </a:spcBef>
              <a:spcAft>
                <a:spcPts val="0"/>
              </a:spcAft>
              <a:buSzPts val="2800"/>
              <a:buNone/>
              <a:defRPr>
                <a:latin typeface="Open Sans"/>
                <a:ea typeface="Open Sans"/>
                <a:cs typeface="Open Sans"/>
                <a:sym typeface="Open Sans"/>
              </a:defRPr>
            </a:lvl3pPr>
            <a:lvl4pPr lvl="3" rtl="0">
              <a:spcBef>
                <a:spcPts val="0"/>
              </a:spcBef>
              <a:spcAft>
                <a:spcPts val="0"/>
              </a:spcAft>
              <a:buSzPts val="2800"/>
              <a:buNone/>
              <a:defRPr>
                <a:latin typeface="Open Sans"/>
                <a:ea typeface="Open Sans"/>
                <a:cs typeface="Open Sans"/>
                <a:sym typeface="Open Sans"/>
              </a:defRPr>
            </a:lvl4pPr>
            <a:lvl5pPr lvl="4" rtl="0">
              <a:spcBef>
                <a:spcPts val="0"/>
              </a:spcBef>
              <a:spcAft>
                <a:spcPts val="0"/>
              </a:spcAft>
              <a:buSzPts val="2800"/>
              <a:buNone/>
              <a:defRPr>
                <a:latin typeface="Open Sans"/>
                <a:ea typeface="Open Sans"/>
                <a:cs typeface="Open Sans"/>
                <a:sym typeface="Open Sans"/>
              </a:defRPr>
            </a:lvl5pPr>
            <a:lvl6pPr lvl="5" rtl="0">
              <a:spcBef>
                <a:spcPts val="0"/>
              </a:spcBef>
              <a:spcAft>
                <a:spcPts val="0"/>
              </a:spcAft>
              <a:buSzPts val="2800"/>
              <a:buNone/>
              <a:defRPr>
                <a:latin typeface="Open Sans"/>
                <a:ea typeface="Open Sans"/>
                <a:cs typeface="Open Sans"/>
                <a:sym typeface="Open Sans"/>
              </a:defRPr>
            </a:lvl6pPr>
            <a:lvl7pPr lvl="6" rtl="0">
              <a:spcBef>
                <a:spcPts val="0"/>
              </a:spcBef>
              <a:spcAft>
                <a:spcPts val="0"/>
              </a:spcAft>
              <a:buSzPts val="2800"/>
              <a:buNone/>
              <a:defRPr>
                <a:latin typeface="Open Sans"/>
                <a:ea typeface="Open Sans"/>
                <a:cs typeface="Open Sans"/>
                <a:sym typeface="Open Sans"/>
              </a:defRPr>
            </a:lvl7pPr>
            <a:lvl8pPr lvl="7" rtl="0">
              <a:spcBef>
                <a:spcPts val="0"/>
              </a:spcBef>
              <a:spcAft>
                <a:spcPts val="0"/>
              </a:spcAft>
              <a:buSzPts val="2800"/>
              <a:buNone/>
              <a:defRPr>
                <a:latin typeface="Open Sans"/>
                <a:ea typeface="Open Sans"/>
                <a:cs typeface="Open Sans"/>
                <a:sym typeface="Open Sans"/>
              </a:defRPr>
            </a:lvl8pPr>
            <a:lvl9pPr lvl="8" rtl="0">
              <a:spcBef>
                <a:spcPts val="0"/>
              </a:spcBef>
              <a:spcAft>
                <a:spcPts val="0"/>
              </a:spcAft>
              <a:buSzPts val="2800"/>
              <a:buNone/>
              <a:defRPr>
                <a:latin typeface="Open Sans"/>
                <a:ea typeface="Open Sans"/>
                <a:cs typeface="Open Sans"/>
                <a:sym typeface="Open Sans"/>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Unternhemen">
  <p:cSld name="CUSTOM_1_1_1">
    <p:spTree>
      <p:nvGrpSpPr>
        <p:cNvPr id="1" name="Shape 44"/>
        <p:cNvGrpSpPr/>
        <p:nvPr/>
      </p:nvGrpSpPr>
      <p:grpSpPr>
        <a:xfrm>
          <a:off x="0" y="0"/>
          <a:ext cx="0" cy="0"/>
          <a:chOff x="0" y="0"/>
          <a:chExt cx="0" cy="0"/>
        </a:xfrm>
      </p:grpSpPr>
      <p:sp>
        <p:nvSpPr>
          <p:cNvPr id="45" name="Google Shape;45;p7"/>
          <p:cNvSpPr/>
          <p:nvPr/>
        </p:nvSpPr>
        <p:spPr>
          <a:xfrm>
            <a:off x="0" y="91375"/>
            <a:ext cx="2466600" cy="505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7"/>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7"/>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7"/>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lvl1pPr lvl="0" rtl="0">
              <a:spcBef>
                <a:spcPts val="0"/>
              </a:spcBef>
              <a:spcAft>
                <a:spcPts val="0"/>
              </a:spcAft>
              <a:buSzPts val="1500"/>
              <a:buFont typeface="Open Sans"/>
              <a:buNone/>
              <a:defRPr sz="1500" b="1">
                <a:latin typeface="Open Sans"/>
                <a:ea typeface="Open Sans"/>
                <a:cs typeface="Open Sans"/>
                <a:sym typeface="Open Sans"/>
              </a:defRPr>
            </a:lvl1pPr>
            <a:lvl2pPr lvl="1" rtl="0">
              <a:spcBef>
                <a:spcPts val="0"/>
              </a:spcBef>
              <a:spcAft>
                <a:spcPts val="0"/>
              </a:spcAft>
              <a:buSzPts val="2800"/>
              <a:buNone/>
              <a:defRPr>
                <a:latin typeface="Open Sans"/>
                <a:ea typeface="Open Sans"/>
                <a:cs typeface="Open Sans"/>
                <a:sym typeface="Open Sans"/>
              </a:defRPr>
            </a:lvl2pPr>
            <a:lvl3pPr lvl="2" rtl="0">
              <a:spcBef>
                <a:spcPts val="0"/>
              </a:spcBef>
              <a:spcAft>
                <a:spcPts val="0"/>
              </a:spcAft>
              <a:buSzPts val="2800"/>
              <a:buNone/>
              <a:defRPr>
                <a:latin typeface="Open Sans"/>
                <a:ea typeface="Open Sans"/>
                <a:cs typeface="Open Sans"/>
                <a:sym typeface="Open Sans"/>
              </a:defRPr>
            </a:lvl3pPr>
            <a:lvl4pPr lvl="3" rtl="0">
              <a:spcBef>
                <a:spcPts val="0"/>
              </a:spcBef>
              <a:spcAft>
                <a:spcPts val="0"/>
              </a:spcAft>
              <a:buSzPts val="2800"/>
              <a:buNone/>
              <a:defRPr>
                <a:latin typeface="Open Sans"/>
                <a:ea typeface="Open Sans"/>
                <a:cs typeface="Open Sans"/>
                <a:sym typeface="Open Sans"/>
              </a:defRPr>
            </a:lvl4pPr>
            <a:lvl5pPr lvl="4" rtl="0">
              <a:spcBef>
                <a:spcPts val="0"/>
              </a:spcBef>
              <a:spcAft>
                <a:spcPts val="0"/>
              </a:spcAft>
              <a:buSzPts val="2800"/>
              <a:buNone/>
              <a:defRPr>
                <a:latin typeface="Open Sans"/>
                <a:ea typeface="Open Sans"/>
                <a:cs typeface="Open Sans"/>
                <a:sym typeface="Open Sans"/>
              </a:defRPr>
            </a:lvl5pPr>
            <a:lvl6pPr lvl="5" rtl="0">
              <a:spcBef>
                <a:spcPts val="0"/>
              </a:spcBef>
              <a:spcAft>
                <a:spcPts val="0"/>
              </a:spcAft>
              <a:buSzPts val="2800"/>
              <a:buNone/>
              <a:defRPr>
                <a:latin typeface="Open Sans"/>
                <a:ea typeface="Open Sans"/>
                <a:cs typeface="Open Sans"/>
                <a:sym typeface="Open Sans"/>
              </a:defRPr>
            </a:lvl6pPr>
            <a:lvl7pPr lvl="6" rtl="0">
              <a:spcBef>
                <a:spcPts val="0"/>
              </a:spcBef>
              <a:spcAft>
                <a:spcPts val="0"/>
              </a:spcAft>
              <a:buSzPts val="2800"/>
              <a:buNone/>
              <a:defRPr>
                <a:latin typeface="Open Sans"/>
                <a:ea typeface="Open Sans"/>
                <a:cs typeface="Open Sans"/>
                <a:sym typeface="Open Sans"/>
              </a:defRPr>
            </a:lvl7pPr>
            <a:lvl8pPr lvl="7" rtl="0">
              <a:spcBef>
                <a:spcPts val="0"/>
              </a:spcBef>
              <a:spcAft>
                <a:spcPts val="0"/>
              </a:spcAft>
              <a:buSzPts val="2800"/>
              <a:buNone/>
              <a:defRPr>
                <a:latin typeface="Open Sans"/>
                <a:ea typeface="Open Sans"/>
                <a:cs typeface="Open Sans"/>
                <a:sym typeface="Open Sans"/>
              </a:defRPr>
            </a:lvl8pPr>
            <a:lvl9pPr lvl="8" rtl="0">
              <a:spcBef>
                <a:spcPts val="0"/>
              </a:spcBef>
              <a:spcAft>
                <a:spcPts val="0"/>
              </a:spcAft>
              <a:buSzPts val="2800"/>
              <a:buNone/>
              <a:defRPr>
                <a:latin typeface="Open Sans"/>
                <a:ea typeface="Open Sans"/>
                <a:cs typeface="Open Sans"/>
                <a:sym typeface="Open Sans"/>
              </a:defRPr>
            </a:lvl9pPr>
          </a:lstStyle>
          <a:p>
            <a:endParaRPr/>
          </a:p>
        </p:txBody>
      </p:sp>
      <p:sp>
        <p:nvSpPr>
          <p:cNvPr id="49" name="Google Shape;49;p7"/>
          <p:cNvSpPr>
            <a:spLocks noGrp="1"/>
          </p:cNvSpPr>
          <p:nvPr>
            <p:ph type="pic" idx="2"/>
          </p:nvPr>
        </p:nvSpPr>
        <p:spPr>
          <a:xfrm>
            <a:off x="4906936" y="3734425"/>
            <a:ext cx="1826100" cy="1071000"/>
          </a:xfrm>
          <a:prstGeom prst="rect">
            <a:avLst/>
          </a:prstGeom>
          <a:noFill/>
          <a:ln>
            <a:noFill/>
          </a:ln>
        </p:spPr>
      </p:sp>
      <p:sp>
        <p:nvSpPr>
          <p:cNvPr id="50" name="Google Shape;50;p7"/>
          <p:cNvSpPr>
            <a:spLocks noGrp="1"/>
          </p:cNvSpPr>
          <p:nvPr>
            <p:ph type="pic" idx="3"/>
          </p:nvPr>
        </p:nvSpPr>
        <p:spPr>
          <a:xfrm>
            <a:off x="2970000" y="3734425"/>
            <a:ext cx="1826100" cy="1071000"/>
          </a:xfrm>
          <a:prstGeom prst="rect">
            <a:avLst/>
          </a:prstGeom>
          <a:noFill/>
          <a:ln>
            <a:noFill/>
          </a:ln>
        </p:spPr>
      </p:sp>
      <p:sp>
        <p:nvSpPr>
          <p:cNvPr id="51" name="Google Shape;51;p7"/>
          <p:cNvSpPr>
            <a:spLocks noGrp="1"/>
          </p:cNvSpPr>
          <p:nvPr>
            <p:ph type="pic" idx="4"/>
          </p:nvPr>
        </p:nvSpPr>
        <p:spPr>
          <a:xfrm>
            <a:off x="6843898" y="3734425"/>
            <a:ext cx="1826100" cy="1071000"/>
          </a:xfrm>
          <a:prstGeom prst="rect">
            <a:avLst/>
          </a:prstGeom>
          <a:noFill/>
          <a:ln>
            <a:noFill/>
          </a:ln>
        </p:spPr>
      </p:sp>
      <p:sp>
        <p:nvSpPr>
          <p:cNvPr id="52" name="Google Shape;52;p7"/>
          <p:cNvSpPr>
            <a:spLocks noGrp="1"/>
          </p:cNvSpPr>
          <p:nvPr>
            <p:ph type="pic" idx="5"/>
          </p:nvPr>
        </p:nvSpPr>
        <p:spPr>
          <a:xfrm>
            <a:off x="166725" y="4543275"/>
            <a:ext cx="1509000" cy="501300"/>
          </a:xfrm>
          <a:prstGeom prst="rect">
            <a:avLst/>
          </a:prstGeom>
          <a:noFill/>
          <a:ln>
            <a:no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Kontakt">
  <p:cSld name="CUSTOM_1_1_1_1">
    <p:spTree>
      <p:nvGrpSpPr>
        <p:cNvPr id="1" name="Shape 53"/>
        <p:cNvGrpSpPr/>
        <p:nvPr/>
      </p:nvGrpSpPr>
      <p:grpSpPr>
        <a:xfrm>
          <a:off x="0" y="0"/>
          <a:ext cx="0" cy="0"/>
          <a:chOff x="0" y="0"/>
          <a:chExt cx="0" cy="0"/>
        </a:xfrm>
      </p:grpSpPr>
      <p:sp>
        <p:nvSpPr>
          <p:cNvPr id="54" name="Google Shape;54;p8"/>
          <p:cNvSpPr/>
          <p:nvPr/>
        </p:nvSpPr>
        <p:spPr>
          <a:xfrm>
            <a:off x="0" y="91375"/>
            <a:ext cx="2466600" cy="505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8"/>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lvl1pPr lvl="0" rtl="0">
              <a:spcBef>
                <a:spcPts val="0"/>
              </a:spcBef>
              <a:spcAft>
                <a:spcPts val="0"/>
              </a:spcAft>
              <a:buSzPts val="1500"/>
              <a:buFont typeface="Open Sans"/>
              <a:buNone/>
              <a:defRPr sz="1500" b="1">
                <a:latin typeface="Open Sans"/>
                <a:ea typeface="Open Sans"/>
                <a:cs typeface="Open Sans"/>
                <a:sym typeface="Open Sans"/>
              </a:defRPr>
            </a:lvl1pPr>
            <a:lvl2pPr lvl="1" rtl="0">
              <a:spcBef>
                <a:spcPts val="0"/>
              </a:spcBef>
              <a:spcAft>
                <a:spcPts val="0"/>
              </a:spcAft>
              <a:buSzPts val="2800"/>
              <a:buNone/>
              <a:defRPr>
                <a:latin typeface="Open Sans"/>
                <a:ea typeface="Open Sans"/>
                <a:cs typeface="Open Sans"/>
                <a:sym typeface="Open Sans"/>
              </a:defRPr>
            </a:lvl2pPr>
            <a:lvl3pPr lvl="2" rtl="0">
              <a:spcBef>
                <a:spcPts val="0"/>
              </a:spcBef>
              <a:spcAft>
                <a:spcPts val="0"/>
              </a:spcAft>
              <a:buSzPts val="2800"/>
              <a:buNone/>
              <a:defRPr>
                <a:latin typeface="Open Sans"/>
                <a:ea typeface="Open Sans"/>
                <a:cs typeface="Open Sans"/>
                <a:sym typeface="Open Sans"/>
              </a:defRPr>
            </a:lvl3pPr>
            <a:lvl4pPr lvl="3" rtl="0">
              <a:spcBef>
                <a:spcPts val="0"/>
              </a:spcBef>
              <a:spcAft>
                <a:spcPts val="0"/>
              </a:spcAft>
              <a:buSzPts val="2800"/>
              <a:buNone/>
              <a:defRPr>
                <a:latin typeface="Open Sans"/>
                <a:ea typeface="Open Sans"/>
                <a:cs typeface="Open Sans"/>
                <a:sym typeface="Open Sans"/>
              </a:defRPr>
            </a:lvl4pPr>
            <a:lvl5pPr lvl="4" rtl="0">
              <a:spcBef>
                <a:spcPts val="0"/>
              </a:spcBef>
              <a:spcAft>
                <a:spcPts val="0"/>
              </a:spcAft>
              <a:buSzPts val="2800"/>
              <a:buNone/>
              <a:defRPr>
                <a:latin typeface="Open Sans"/>
                <a:ea typeface="Open Sans"/>
                <a:cs typeface="Open Sans"/>
                <a:sym typeface="Open Sans"/>
              </a:defRPr>
            </a:lvl5pPr>
            <a:lvl6pPr lvl="5" rtl="0">
              <a:spcBef>
                <a:spcPts val="0"/>
              </a:spcBef>
              <a:spcAft>
                <a:spcPts val="0"/>
              </a:spcAft>
              <a:buSzPts val="2800"/>
              <a:buNone/>
              <a:defRPr>
                <a:latin typeface="Open Sans"/>
                <a:ea typeface="Open Sans"/>
                <a:cs typeface="Open Sans"/>
                <a:sym typeface="Open Sans"/>
              </a:defRPr>
            </a:lvl6pPr>
            <a:lvl7pPr lvl="6" rtl="0">
              <a:spcBef>
                <a:spcPts val="0"/>
              </a:spcBef>
              <a:spcAft>
                <a:spcPts val="0"/>
              </a:spcAft>
              <a:buSzPts val="2800"/>
              <a:buNone/>
              <a:defRPr>
                <a:latin typeface="Open Sans"/>
                <a:ea typeface="Open Sans"/>
                <a:cs typeface="Open Sans"/>
                <a:sym typeface="Open Sans"/>
              </a:defRPr>
            </a:lvl7pPr>
            <a:lvl8pPr lvl="7" rtl="0">
              <a:spcBef>
                <a:spcPts val="0"/>
              </a:spcBef>
              <a:spcAft>
                <a:spcPts val="0"/>
              </a:spcAft>
              <a:buSzPts val="2800"/>
              <a:buNone/>
              <a:defRPr>
                <a:latin typeface="Open Sans"/>
                <a:ea typeface="Open Sans"/>
                <a:cs typeface="Open Sans"/>
                <a:sym typeface="Open Sans"/>
              </a:defRPr>
            </a:lvl8pPr>
            <a:lvl9pPr lvl="8" rtl="0">
              <a:spcBef>
                <a:spcPts val="0"/>
              </a:spcBef>
              <a:spcAft>
                <a:spcPts val="0"/>
              </a:spcAft>
              <a:buSzPts val="2800"/>
              <a:buNone/>
              <a:defRPr>
                <a:latin typeface="Open Sans"/>
                <a:ea typeface="Open Sans"/>
                <a:cs typeface="Open Sans"/>
                <a:sym typeface="Open Sans"/>
              </a:defRPr>
            </a:lvl9pPr>
          </a:lstStyle>
          <a:p>
            <a:endParaRPr/>
          </a:p>
        </p:txBody>
      </p:sp>
      <p:sp>
        <p:nvSpPr>
          <p:cNvPr id="58" name="Google Shape;58;p8"/>
          <p:cNvSpPr>
            <a:spLocks noGrp="1"/>
          </p:cNvSpPr>
          <p:nvPr>
            <p:ph type="pic" idx="2"/>
          </p:nvPr>
        </p:nvSpPr>
        <p:spPr>
          <a:xfrm>
            <a:off x="2822977" y="493350"/>
            <a:ext cx="3005700" cy="4343700"/>
          </a:xfrm>
          <a:prstGeom prst="rect">
            <a:avLst/>
          </a:prstGeom>
          <a:noFill/>
          <a:ln>
            <a:noFill/>
          </a:ln>
        </p:spPr>
      </p:sp>
      <p:sp>
        <p:nvSpPr>
          <p:cNvPr id="59" name="Google Shape;59;p8"/>
          <p:cNvSpPr>
            <a:spLocks noGrp="1"/>
          </p:cNvSpPr>
          <p:nvPr>
            <p:ph type="pic" idx="3"/>
          </p:nvPr>
        </p:nvSpPr>
        <p:spPr>
          <a:xfrm>
            <a:off x="166725" y="4543275"/>
            <a:ext cx="1509000" cy="501300"/>
          </a:xfrm>
          <a:prstGeom prst="rect">
            <a:avLst/>
          </a:prstGeom>
          <a:noFill/>
          <a:ln>
            <a:noFill/>
          </a:ln>
        </p:spPr>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rgbClr val="004E87"/>
              </a:buClr>
              <a:buSzPts val="2800"/>
              <a:buFont typeface="Open Sans SemiBold"/>
              <a:buNone/>
              <a:defRPr sz="2800">
                <a:solidFill>
                  <a:srgbClr val="004E87"/>
                </a:solidFill>
                <a:latin typeface="Open Sans SemiBold"/>
                <a:ea typeface="Open Sans SemiBold"/>
                <a:cs typeface="Open Sans SemiBold"/>
                <a:sym typeface="Open Sans SemiBold"/>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rgbClr val="F07E26"/>
              </a:buClr>
              <a:buSzPts val="1800"/>
              <a:buFont typeface="Open Sans"/>
              <a:buChar char="●"/>
              <a:defRPr sz="1800">
                <a:solidFill>
                  <a:srgbClr val="004E87"/>
                </a:solidFill>
                <a:latin typeface="Open Sans"/>
                <a:ea typeface="Open Sans"/>
                <a:cs typeface="Open Sans"/>
                <a:sym typeface="Open Sans"/>
              </a:defRPr>
            </a:lvl1pPr>
            <a:lvl2pPr marL="914400" lvl="1" indent="-317500" rtl="0">
              <a:lnSpc>
                <a:spcPct val="115000"/>
              </a:lnSpc>
              <a:spcBef>
                <a:spcPts val="1600"/>
              </a:spcBef>
              <a:spcAft>
                <a:spcPts val="0"/>
              </a:spcAft>
              <a:buClr>
                <a:srgbClr val="F07E26"/>
              </a:buClr>
              <a:buSzPts val="1400"/>
              <a:buFont typeface="Open Sans"/>
              <a:buChar char="○"/>
              <a:defRPr>
                <a:solidFill>
                  <a:srgbClr val="004E87"/>
                </a:solidFill>
                <a:latin typeface="Open Sans"/>
                <a:ea typeface="Open Sans"/>
                <a:cs typeface="Open Sans"/>
                <a:sym typeface="Open Sans"/>
              </a:defRPr>
            </a:lvl2pPr>
            <a:lvl3pPr marL="1371600" lvl="2" indent="-317500" rtl="0">
              <a:lnSpc>
                <a:spcPct val="115000"/>
              </a:lnSpc>
              <a:spcBef>
                <a:spcPts val="1600"/>
              </a:spcBef>
              <a:spcAft>
                <a:spcPts val="0"/>
              </a:spcAft>
              <a:buClr>
                <a:srgbClr val="F07E26"/>
              </a:buClr>
              <a:buSzPts val="1400"/>
              <a:buFont typeface="Open Sans"/>
              <a:buChar char="■"/>
              <a:defRPr>
                <a:solidFill>
                  <a:schemeClr val="dk2"/>
                </a:solidFill>
                <a:latin typeface="Open Sans"/>
                <a:ea typeface="Open Sans"/>
                <a:cs typeface="Open Sans"/>
                <a:sym typeface="Open Sans"/>
              </a:defRPr>
            </a:lvl3pPr>
            <a:lvl4pPr marL="1828800" lvl="3" indent="-317500" rtl="0">
              <a:lnSpc>
                <a:spcPct val="115000"/>
              </a:lnSpc>
              <a:spcBef>
                <a:spcPts val="1600"/>
              </a:spcBef>
              <a:spcAft>
                <a:spcPts val="0"/>
              </a:spcAft>
              <a:buClr>
                <a:srgbClr val="F07E26"/>
              </a:buClr>
              <a:buSzPts val="1400"/>
              <a:buFont typeface="Open Sans"/>
              <a:buChar char="●"/>
              <a:defRPr>
                <a:solidFill>
                  <a:schemeClr val="dk2"/>
                </a:solidFill>
                <a:latin typeface="Open Sans"/>
                <a:ea typeface="Open Sans"/>
                <a:cs typeface="Open Sans"/>
                <a:sym typeface="Open Sans"/>
              </a:defRPr>
            </a:lvl4pPr>
            <a:lvl5pPr marL="2286000" lvl="4" indent="-317500" rtl="0">
              <a:lnSpc>
                <a:spcPct val="115000"/>
              </a:lnSpc>
              <a:spcBef>
                <a:spcPts val="1600"/>
              </a:spcBef>
              <a:spcAft>
                <a:spcPts val="0"/>
              </a:spcAft>
              <a:buClr>
                <a:srgbClr val="F07E26"/>
              </a:buClr>
              <a:buSzPts val="1400"/>
              <a:buFont typeface="Open Sans"/>
              <a:buChar char="○"/>
              <a:defRPr>
                <a:solidFill>
                  <a:schemeClr val="dk2"/>
                </a:solidFill>
                <a:latin typeface="Open Sans"/>
                <a:ea typeface="Open Sans"/>
                <a:cs typeface="Open Sans"/>
                <a:sym typeface="Open Sans"/>
              </a:defRPr>
            </a:lvl5pPr>
            <a:lvl6pPr marL="2743200" lvl="5" indent="-317500" rtl="0">
              <a:lnSpc>
                <a:spcPct val="115000"/>
              </a:lnSpc>
              <a:spcBef>
                <a:spcPts val="1600"/>
              </a:spcBef>
              <a:spcAft>
                <a:spcPts val="0"/>
              </a:spcAft>
              <a:buClr>
                <a:srgbClr val="F07E26"/>
              </a:buClr>
              <a:buSzPts val="1400"/>
              <a:buFont typeface="Open Sans"/>
              <a:buChar char="■"/>
              <a:defRPr>
                <a:solidFill>
                  <a:schemeClr val="dk2"/>
                </a:solidFill>
                <a:latin typeface="Open Sans"/>
                <a:ea typeface="Open Sans"/>
                <a:cs typeface="Open Sans"/>
                <a:sym typeface="Open Sans"/>
              </a:defRPr>
            </a:lvl6pPr>
            <a:lvl7pPr marL="3200400" lvl="6" indent="-3175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rtl="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de"/>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9"/>
          <p:cNvSpPr>
            <a:spLocks noGrp="1"/>
          </p:cNvSpPr>
          <p:nvPr>
            <p:ph type="pic" idx="2"/>
          </p:nvPr>
        </p:nvSpPr>
        <p:spPr>
          <a:xfrm>
            <a:off x="400125" y="1683925"/>
            <a:ext cx="1509000" cy="501300"/>
          </a:xfrm>
          <a:prstGeom prst="rect">
            <a:avLst/>
          </a:prstGeom>
        </p:spPr>
      </p:sp>
      <p:sp>
        <p:nvSpPr>
          <p:cNvPr id="65" name="Google Shape;65;p9"/>
          <p:cNvSpPr txBox="1">
            <a:spLocks noGrp="1"/>
          </p:cNvSpPr>
          <p:nvPr>
            <p:ph type="body" idx="4"/>
          </p:nvPr>
        </p:nvSpPr>
        <p:spPr>
          <a:xfrm>
            <a:off x="288000" y="4016525"/>
            <a:ext cx="3346500" cy="581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de"/>
              <a:t>Deine Kampagne</a:t>
            </a:r>
            <a:endParaRPr/>
          </a:p>
        </p:txBody>
      </p:sp>
      <p:sp>
        <p:nvSpPr>
          <p:cNvPr id="66" name="Google Shape;66;p9"/>
          <p:cNvSpPr txBox="1">
            <a:spLocks noGrp="1"/>
          </p:cNvSpPr>
          <p:nvPr>
            <p:ph type="title"/>
          </p:nvPr>
        </p:nvSpPr>
        <p:spPr>
          <a:xfrm>
            <a:off x="255800" y="2187700"/>
            <a:ext cx="3321600" cy="124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3000"/>
              <a:t>Der Name deines Unternehmens</a:t>
            </a:r>
            <a:endParaRPr sz="3000"/>
          </a:p>
        </p:txBody>
      </p:sp>
      <p:sp>
        <p:nvSpPr>
          <p:cNvPr id="67" name="Google Shape;67;p9"/>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9"/>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9"/>
          <p:cNvSpPr>
            <a:spLocks noGrp="1"/>
          </p:cNvSpPr>
          <p:nvPr>
            <p:ph type="pic" idx="3"/>
          </p:nvPr>
        </p:nvSpPr>
        <p:spPr>
          <a:xfrm>
            <a:off x="3998000" y="0"/>
            <a:ext cx="5145900" cy="5145900"/>
          </a:xfrm>
          <a:prstGeom prst="rect">
            <a:avLst/>
          </a:prstGeom>
          <a:ln w="9525" cap="flat" cmpd="sng">
            <a:solidFill>
              <a:srgbClr val="999999"/>
            </a:solidFill>
            <a:prstDash val="solid"/>
            <a:round/>
            <a:headEnd type="none" w="sm" len="sm"/>
            <a:tailEnd type="none" w="sm" len="sm"/>
          </a:ln>
        </p:spPr>
      </p:sp>
      <p:sp>
        <p:nvSpPr>
          <p:cNvPr id="70" name="Google Shape;70;p9"/>
          <p:cNvSpPr txBox="1">
            <a:spLocks noGrp="1"/>
          </p:cNvSpPr>
          <p:nvPr>
            <p:ph type="body" idx="4"/>
          </p:nvPr>
        </p:nvSpPr>
        <p:spPr>
          <a:xfrm>
            <a:off x="400125" y="1683925"/>
            <a:ext cx="537300" cy="146100"/>
          </a:xfrm>
          <a:prstGeom prst="rect">
            <a:avLst/>
          </a:prstGeom>
        </p:spPr>
        <p:txBody>
          <a:bodyPr spcFirstLastPara="1" wrap="square" lIns="36000" tIns="36000" rIns="36000" bIns="36000" anchor="t" anchorCtr="0">
            <a:noAutofit/>
          </a:bodyPr>
          <a:lstStyle/>
          <a:p>
            <a:pPr marL="0" lvl="0" indent="0" algn="l" rtl="0">
              <a:spcBef>
                <a:spcPts val="0"/>
              </a:spcBef>
              <a:spcAft>
                <a:spcPts val="1600"/>
              </a:spcAft>
              <a:buNone/>
            </a:pPr>
            <a:r>
              <a:rPr lang="de" sz="600" b="1">
                <a:solidFill>
                  <a:schemeClr val="dk2"/>
                </a:solidFill>
              </a:rPr>
              <a:t>DEIN LOGO</a:t>
            </a:r>
            <a:endParaRPr sz="600" b="1">
              <a:solidFill>
                <a:schemeClr val="dk2"/>
              </a:solidFill>
            </a:endParaRPr>
          </a:p>
        </p:txBody>
      </p:sp>
      <p:sp>
        <p:nvSpPr>
          <p:cNvPr id="71" name="Google Shape;71;p9"/>
          <p:cNvSpPr txBox="1">
            <a:spLocks noGrp="1"/>
          </p:cNvSpPr>
          <p:nvPr>
            <p:ph type="body" idx="4"/>
          </p:nvPr>
        </p:nvSpPr>
        <p:spPr>
          <a:xfrm>
            <a:off x="3998000" y="0"/>
            <a:ext cx="1509000" cy="146100"/>
          </a:xfrm>
          <a:prstGeom prst="rect">
            <a:avLst/>
          </a:prstGeom>
        </p:spPr>
        <p:txBody>
          <a:bodyPr spcFirstLastPara="1" wrap="square" lIns="36000" tIns="36000" rIns="36000" bIns="36000" anchor="t" anchorCtr="0">
            <a:noAutofit/>
          </a:bodyPr>
          <a:lstStyle/>
          <a:p>
            <a:pPr marL="0" lvl="0" indent="0" algn="l" rtl="0">
              <a:spcBef>
                <a:spcPts val="0"/>
              </a:spcBef>
              <a:spcAft>
                <a:spcPts val="1600"/>
              </a:spcAft>
              <a:buNone/>
            </a:pPr>
            <a:r>
              <a:rPr lang="de" sz="600" b="1">
                <a:solidFill>
                  <a:schemeClr val="dk2"/>
                </a:solidFill>
              </a:rPr>
              <a:t>DEIN BILD VOM UNTERNEHMEN</a:t>
            </a:r>
            <a:endParaRPr sz="600" b="1">
              <a:solidFill>
                <a:schemeClr val="dk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0"/>
          <p:cNvSpPr>
            <a:spLocks noGrp="1"/>
          </p:cNvSpPr>
          <p:nvPr>
            <p:ph type="pic" idx="5"/>
          </p:nvPr>
        </p:nvSpPr>
        <p:spPr>
          <a:xfrm>
            <a:off x="166725" y="4543275"/>
            <a:ext cx="1509000" cy="501300"/>
          </a:xfrm>
          <a:prstGeom prst="rect">
            <a:avLst/>
          </a:prstGeom>
        </p:spPr>
      </p:sp>
      <p:sp>
        <p:nvSpPr>
          <p:cNvPr id="77" name="Google Shape;77;p10"/>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Das Unternehmen</a:t>
            </a:r>
            <a:endParaRPr/>
          </a:p>
        </p:txBody>
      </p:sp>
      <p:graphicFrame>
        <p:nvGraphicFramePr>
          <p:cNvPr id="78" name="Google Shape;78;p10"/>
          <p:cNvGraphicFramePr/>
          <p:nvPr/>
        </p:nvGraphicFramePr>
        <p:xfrm>
          <a:off x="129600" y="1157250"/>
          <a:ext cx="3000000" cy="3000000"/>
        </p:xfrm>
        <a:graphic>
          <a:graphicData uri="http://schemas.openxmlformats.org/drawingml/2006/table">
            <a:tbl>
              <a:tblPr>
                <a:noFill/>
                <a:tableStyleId>{72CB3844-2840-43FC-AE4C-ABC5F74797FE}</a:tableStyleId>
              </a:tblPr>
              <a:tblGrid>
                <a:gridCol w="575275">
                  <a:extLst>
                    <a:ext uri="{9D8B030D-6E8A-4147-A177-3AD203B41FA5}">
                      <a16:colId xmlns:a16="http://schemas.microsoft.com/office/drawing/2014/main" val="20000"/>
                    </a:ext>
                  </a:extLst>
                </a:gridCol>
                <a:gridCol w="1528575">
                  <a:extLst>
                    <a:ext uri="{9D8B030D-6E8A-4147-A177-3AD203B41FA5}">
                      <a16:colId xmlns:a16="http://schemas.microsoft.com/office/drawing/2014/main" val="20001"/>
                    </a:ext>
                  </a:extLst>
                </a:gridCol>
              </a:tblGrid>
              <a:tr h="454375">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Über uns</a:t>
                      </a:r>
                      <a:endParaRPr sz="1300" b="1">
                        <a:solidFill>
                          <a:srgbClr val="004E87"/>
                        </a:solidFill>
                        <a:latin typeface="Open Sans"/>
                        <a:ea typeface="Open Sans"/>
                        <a:cs typeface="Open Sans"/>
                        <a:sym typeface="Open Sans"/>
                      </a:endParaRPr>
                    </a:p>
                  </a:txBody>
                  <a:tcPr marL="91425" marR="91425" marT="91425" marB="91425" anchor="ctr">
                    <a:lnL w="19050" cap="flat" cmpd="sng">
                      <a:solidFill>
                        <a:schemeClr val="dk2">
                          <a:alpha val="0"/>
                        </a:schemeClr>
                      </a:solidFill>
                      <a:prstDash val="solid"/>
                      <a:round/>
                      <a:headEnd type="none" w="sm" len="sm"/>
                      <a:tailEnd type="none" w="sm" len="sm"/>
                    </a:lnL>
                    <a:lnR w="19050" cap="flat" cmpd="sng">
                      <a:solidFill>
                        <a:schemeClr val="dk2">
                          <a:alpha val="0"/>
                        </a:schemeClr>
                      </a:solidFill>
                      <a:prstDash val="solid"/>
                      <a:round/>
                      <a:headEnd type="none" w="sm" len="sm"/>
                      <a:tailEnd type="none" w="sm" len="sm"/>
                    </a:lnR>
                    <a:lnT w="19050" cap="flat" cmpd="sng">
                      <a:solidFill>
                        <a:schemeClr val="dk2">
                          <a:alpha val="0"/>
                        </a:schemeClr>
                      </a:solidFill>
                      <a:prstDash val="solid"/>
                      <a:round/>
                      <a:headEnd type="none" w="sm" len="sm"/>
                      <a:tailEnd type="none" w="sm" len="sm"/>
                    </a:lnT>
                    <a:lnB w="19050" cap="flat" cmpd="sng">
                      <a:solidFill>
                        <a:schemeClr val="dk2">
                          <a:alpha val="0"/>
                        </a:schemeClr>
                      </a:solidFill>
                      <a:prstDash val="solid"/>
                      <a:round/>
                      <a:headEnd type="none" w="sm" len="sm"/>
                      <a:tailEnd type="none" w="sm" len="sm"/>
                    </a:lnB>
                  </a:tcPr>
                </a:tc>
                <a:tc hMerge="1">
                  <a:txBody>
                    <a:bodyPr/>
                    <a:lstStyle/>
                    <a:p>
                      <a:endParaRPr lang="de-DE"/>
                    </a:p>
                  </a:txBody>
                  <a:tcPr/>
                </a:tc>
                <a:extLst>
                  <a:ext uri="{0D108BD9-81ED-4DB2-BD59-A6C34878D82A}">
                    <a16:rowId xmlns:a16="http://schemas.microsoft.com/office/drawing/2014/main" val="10000"/>
                  </a:ext>
                </a:extLst>
              </a:tr>
              <a:tr h="2053950">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Stell dem Influencer dein Unternehmen kurz vor, sodass er eine Vorstellung über deine Werte und Ziele bekommt. Du kannst ihm auch wertvolle Informationen an die Hand geben, zum Beispiel Produktpalette oder deine Services.</a:t>
                      </a:r>
                      <a:endParaRPr sz="1100" i="1">
                        <a:solidFill>
                          <a:schemeClr val="dk1"/>
                        </a:solidFill>
                        <a:latin typeface="Open Sans Light"/>
                        <a:ea typeface="Open Sans Light"/>
                        <a:cs typeface="Open Sans Light"/>
                        <a:sym typeface="Open Sans Light"/>
                      </a:endParaRPr>
                    </a:p>
                  </a:txBody>
                  <a:tcPr marL="91425" marR="91425" marT="0" marB="0">
                    <a:lnL w="19050" cap="flat" cmpd="sng">
                      <a:solidFill>
                        <a:schemeClr val="dk2">
                          <a:alpha val="0"/>
                        </a:schemeClr>
                      </a:solidFill>
                      <a:prstDash val="solid"/>
                      <a:round/>
                      <a:headEnd type="none" w="sm" len="sm"/>
                      <a:tailEnd type="none" w="sm" len="sm"/>
                    </a:lnL>
                    <a:lnR w="19050" cap="flat" cmpd="sng">
                      <a:solidFill>
                        <a:schemeClr val="dk2">
                          <a:alpha val="0"/>
                        </a:schemeClr>
                      </a:solidFill>
                      <a:prstDash val="solid"/>
                      <a:round/>
                      <a:headEnd type="none" w="sm" len="sm"/>
                      <a:tailEnd type="none" w="sm" len="sm"/>
                    </a:lnR>
                    <a:lnT w="19050" cap="flat" cmpd="sng">
                      <a:solidFill>
                        <a:schemeClr val="dk2">
                          <a:alpha val="0"/>
                        </a:schemeClr>
                      </a:solidFill>
                      <a:prstDash val="solid"/>
                      <a:round/>
                      <a:headEnd type="none" w="sm" len="sm"/>
                      <a:tailEnd type="none" w="sm" len="sm"/>
                    </a:lnT>
                    <a:lnB w="19050" cap="flat" cmpd="sng">
                      <a:solidFill>
                        <a:schemeClr val="dk2">
                          <a:alpha val="0"/>
                        </a:schemeClr>
                      </a:solidFill>
                      <a:prstDash val="solid"/>
                      <a:round/>
                      <a:headEnd type="none" w="sm" len="sm"/>
                      <a:tailEnd type="none" w="sm" len="sm"/>
                    </a:lnB>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79" name="Google Shape;79;p10"/>
          <p:cNvGraphicFramePr/>
          <p:nvPr/>
        </p:nvGraphicFramePr>
        <p:xfrm>
          <a:off x="2866775" y="605818"/>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353750">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Alleinstellungsmerkmal</a:t>
                      </a:r>
                      <a:endParaRPr sz="1300" b="1">
                        <a:solidFill>
                          <a:srgbClr val="004E87"/>
                        </a:solidFill>
                        <a:latin typeface="Open Sans"/>
                        <a:ea typeface="Open Sans"/>
                        <a:cs typeface="Open Sans"/>
                        <a:sym typeface="Open Sans"/>
                      </a:endParaRPr>
                    </a:p>
                  </a:txBody>
                  <a:tcPr marL="91425" marR="91425" marT="91425" marB="91425" anchor="ctr">
                    <a:lnL w="19050" cap="flat" cmpd="sng">
                      <a:solidFill>
                        <a:schemeClr val="dk2">
                          <a:alpha val="0"/>
                        </a:schemeClr>
                      </a:solidFill>
                      <a:prstDash val="solid"/>
                      <a:round/>
                      <a:headEnd type="none" w="sm" len="sm"/>
                      <a:tailEnd type="none" w="sm" len="sm"/>
                    </a:lnL>
                    <a:lnR w="19050" cap="flat" cmpd="sng">
                      <a:solidFill>
                        <a:schemeClr val="dk2">
                          <a:alpha val="0"/>
                        </a:schemeClr>
                      </a:solidFill>
                      <a:prstDash val="solid"/>
                      <a:round/>
                      <a:headEnd type="none" w="sm" len="sm"/>
                      <a:tailEnd type="none" w="sm" len="sm"/>
                    </a:lnR>
                    <a:lnT w="19050" cap="flat" cmpd="sng">
                      <a:solidFill>
                        <a:schemeClr val="dk2">
                          <a:alpha val="0"/>
                        </a:schemeClr>
                      </a:solidFill>
                      <a:prstDash val="solid"/>
                      <a:round/>
                      <a:headEnd type="none" w="sm" len="sm"/>
                      <a:tailEnd type="none" w="sm" len="sm"/>
                    </a:lnT>
                    <a:lnB w="19050"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21192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Was zeichnet dein Unternehmen aus?</a:t>
                      </a:r>
                      <a:endParaRPr sz="1100" i="1">
                        <a:solidFill>
                          <a:schemeClr val="dk1"/>
                        </a:solidFill>
                        <a:latin typeface="Open Sans Light"/>
                        <a:ea typeface="Open Sans Light"/>
                        <a:cs typeface="Open Sans Light"/>
                        <a:sym typeface="Open Sans Light"/>
                      </a:endParaRPr>
                    </a:p>
                  </a:txBody>
                  <a:tcPr marL="91425" marR="91425" marT="0" marB="0">
                    <a:lnL w="19050" cap="flat" cmpd="sng">
                      <a:solidFill>
                        <a:schemeClr val="dk2">
                          <a:alpha val="0"/>
                        </a:schemeClr>
                      </a:solidFill>
                      <a:prstDash val="solid"/>
                      <a:round/>
                      <a:headEnd type="none" w="sm" len="sm"/>
                      <a:tailEnd type="none" w="sm" len="sm"/>
                    </a:lnL>
                    <a:lnR w="19050" cap="flat" cmpd="sng">
                      <a:solidFill>
                        <a:schemeClr val="dk2">
                          <a:alpha val="0"/>
                        </a:schemeClr>
                      </a:solidFill>
                      <a:prstDash val="solid"/>
                      <a:round/>
                      <a:headEnd type="none" w="sm" len="sm"/>
                      <a:tailEnd type="none" w="sm" len="sm"/>
                    </a:lnR>
                    <a:lnT w="19050" cap="flat" cmpd="sng">
                      <a:solidFill>
                        <a:schemeClr val="dk2">
                          <a:alpha val="0"/>
                        </a:schemeClr>
                      </a:solidFill>
                      <a:prstDash val="solid"/>
                      <a:round/>
                      <a:headEnd type="none" w="sm" len="sm"/>
                      <a:tailEnd type="none" w="sm" len="sm"/>
                    </a:lnT>
                    <a:lnB w="19050"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80" name="Google Shape;80;p10"/>
          <p:cNvGraphicFramePr/>
          <p:nvPr/>
        </p:nvGraphicFramePr>
        <p:xfrm>
          <a:off x="2866775" y="1611618"/>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353750">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Zielgruppe</a:t>
                      </a:r>
                      <a:endParaRPr sz="1300" b="1">
                        <a:solidFill>
                          <a:srgbClr val="004E87"/>
                        </a:solidFill>
                        <a:latin typeface="Open Sans"/>
                        <a:ea typeface="Open Sans"/>
                        <a:cs typeface="Open Sans"/>
                        <a:sym typeface="Open Sans"/>
                      </a:endParaRPr>
                    </a:p>
                  </a:txBody>
                  <a:tcPr marL="91425" marR="91425" marT="91425" marB="91425" anchor="ctr">
                    <a:lnL w="19050" cap="flat" cmpd="sng">
                      <a:solidFill>
                        <a:schemeClr val="dk2">
                          <a:alpha val="0"/>
                        </a:schemeClr>
                      </a:solidFill>
                      <a:prstDash val="solid"/>
                      <a:round/>
                      <a:headEnd type="none" w="sm" len="sm"/>
                      <a:tailEnd type="none" w="sm" len="sm"/>
                    </a:lnL>
                    <a:lnR w="19050" cap="flat" cmpd="sng">
                      <a:solidFill>
                        <a:schemeClr val="dk2">
                          <a:alpha val="0"/>
                        </a:schemeClr>
                      </a:solidFill>
                      <a:prstDash val="solid"/>
                      <a:round/>
                      <a:headEnd type="none" w="sm" len="sm"/>
                      <a:tailEnd type="none" w="sm" len="sm"/>
                    </a:lnR>
                    <a:lnT w="19050" cap="flat" cmpd="sng">
                      <a:solidFill>
                        <a:schemeClr val="dk2">
                          <a:alpha val="0"/>
                        </a:schemeClr>
                      </a:solidFill>
                      <a:prstDash val="solid"/>
                      <a:round/>
                      <a:headEnd type="none" w="sm" len="sm"/>
                      <a:tailEnd type="none" w="sm" len="sm"/>
                    </a:lnT>
                    <a:lnB w="19050"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21192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An wen richtet sich deine Kampagne? (Alter, Geschlecht usw.)</a:t>
                      </a:r>
                      <a:endParaRPr sz="1100" i="1">
                        <a:solidFill>
                          <a:schemeClr val="dk1"/>
                        </a:solidFill>
                        <a:latin typeface="Open Sans Light"/>
                        <a:ea typeface="Open Sans Light"/>
                        <a:cs typeface="Open Sans Light"/>
                        <a:sym typeface="Open Sans Light"/>
                      </a:endParaRPr>
                    </a:p>
                  </a:txBody>
                  <a:tcPr marL="91425" marR="91425" marT="0" marB="0">
                    <a:lnL w="19050" cap="flat" cmpd="sng">
                      <a:solidFill>
                        <a:schemeClr val="dk2">
                          <a:alpha val="0"/>
                        </a:schemeClr>
                      </a:solidFill>
                      <a:prstDash val="solid"/>
                      <a:round/>
                      <a:headEnd type="none" w="sm" len="sm"/>
                      <a:tailEnd type="none" w="sm" len="sm"/>
                    </a:lnL>
                    <a:lnR w="19050" cap="flat" cmpd="sng">
                      <a:solidFill>
                        <a:schemeClr val="dk2">
                          <a:alpha val="0"/>
                        </a:schemeClr>
                      </a:solidFill>
                      <a:prstDash val="solid"/>
                      <a:round/>
                      <a:headEnd type="none" w="sm" len="sm"/>
                      <a:tailEnd type="none" w="sm" len="sm"/>
                    </a:lnR>
                    <a:lnT w="19050" cap="flat" cmpd="sng">
                      <a:solidFill>
                        <a:schemeClr val="dk2">
                          <a:alpha val="0"/>
                        </a:schemeClr>
                      </a:solidFill>
                      <a:prstDash val="solid"/>
                      <a:round/>
                      <a:headEnd type="none" w="sm" len="sm"/>
                      <a:tailEnd type="none" w="sm" len="sm"/>
                    </a:lnT>
                    <a:lnB w="19050"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81" name="Google Shape;81;p10"/>
          <p:cNvGraphicFramePr/>
          <p:nvPr/>
        </p:nvGraphicFramePr>
        <p:xfrm>
          <a:off x="2866775" y="2617418"/>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353750">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Name der Kampagne</a:t>
                      </a:r>
                      <a:endParaRPr sz="1300" b="1">
                        <a:solidFill>
                          <a:srgbClr val="004E87"/>
                        </a:solidFill>
                        <a:latin typeface="Open Sans"/>
                        <a:ea typeface="Open Sans"/>
                        <a:cs typeface="Open Sans"/>
                        <a:sym typeface="Open Sans"/>
                      </a:endParaRPr>
                    </a:p>
                  </a:txBody>
                  <a:tcPr marL="91425" marR="91425" marT="91425" marB="91425" anchor="ctr">
                    <a:lnL w="19050" cap="flat" cmpd="sng">
                      <a:solidFill>
                        <a:schemeClr val="dk2">
                          <a:alpha val="0"/>
                        </a:schemeClr>
                      </a:solidFill>
                      <a:prstDash val="solid"/>
                      <a:round/>
                      <a:headEnd type="none" w="sm" len="sm"/>
                      <a:tailEnd type="none" w="sm" len="sm"/>
                    </a:lnL>
                    <a:lnR w="19050" cap="flat" cmpd="sng">
                      <a:solidFill>
                        <a:schemeClr val="dk2">
                          <a:alpha val="0"/>
                        </a:schemeClr>
                      </a:solidFill>
                      <a:prstDash val="solid"/>
                      <a:round/>
                      <a:headEnd type="none" w="sm" len="sm"/>
                      <a:tailEnd type="none" w="sm" len="sm"/>
                    </a:lnR>
                    <a:lnT w="19050" cap="flat" cmpd="sng">
                      <a:solidFill>
                        <a:schemeClr val="dk2">
                          <a:alpha val="0"/>
                        </a:schemeClr>
                      </a:solidFill>
                      <a:prstDash val="solid"/>
                      <a:round/>
                      <a:headEnd type="none" w="sm" len="sm"/>
                      <a:tailEnd type="none" w="sm" len="sm"/>
                    </a:lnT>
                    <a:lnB w="19050"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211925">
                <a:tc gridSpan="2">
                  <a:txBody>
                    <a:bodyPr/>
                    <a:lstStyle/>
                    <a:p>
                      <a:pPr marL="0" lvl="0" indent="0" algn="l" rtl="0">
                        <a:lnSpc>
                          <a:spcPct val="115000"/>
                        </a:lnSpc>
                        <a:spcBef>
                          <a:spcPts val="0"/>
                        </a:spcBef>
                        <a:spcAft>
                          <a:spcPts val="0"/>
                        </a:spcAft>
                        <a:buNone/>
                      </a:pPr>
                      <a:r>
                        <a:rPr lang="de" sz="1100" i="1">
                          <a:solidFill>
                            <a:srgbClr val="28BBBB"/>
                          </a:solidFill>
                          <a:latin typeface="Open Sans Light"/>
                          <a:ea typeface="Open Sans Light"/>
                          <a:cs typeface="Open Sans Light"/>
                          <a:sym typeface="Open Sans Light"/>
                        </a:rPr>
                        <a:t>#Kampagne</a:t>
                      </a:r>
                      <a:endParaRPr sz="1100" i="1">
                        <a:solidFill>
                          <a:srgbClr val="28BBBB"/>
                        </a:solidFill>
                        <a:latin typeface="Open Sans Light"/>
                        <a:ea typeface="Open Sans Light"/>
                        <a:cs typeface="Open Sans Light"/>
                        <a:sym typeface="Open Sans Light"/>
                      </a:endParaRPr>
                    </a:p>
                  </a:txBody>
                  <a:tcPr marL="91425" marR="91425" marT="0" marB="0">
                    <a:lnL w="19050" cap="flat" cmpd="sng">
                      <a:solidFill>
                        <a:schemeClr val="dk2">
                          <a:alpha val="0"/>
                        </a:schemeClr>
                      </a:solidFill>
                      <a:prstDash val="solid"/>
                      <a:round/>
                      <a:headEnd type="none" w="sm" len="sm"/>
                      <a:tailEnd type="none" w="sm" len="sm"/>
                    </a:lnL>
                    <a:lnR w="19050" cap="flat" cmpd="sng">
                      <a:solidFill>
                        <a:schemeClr val="dk2">
                          <a:alpha val="0"/>
                        </a:schemeClr>
                      </a:solidFill>
                      <a:prstDash val="solid"/>
                      <a:round/>
                      <a:headEnd type="none" w="sm" len="sm"/>
                      <a:tailEnd type="none" w="sm" len="sm"/>
                    </a:lnR>
                    <a:lnT w="19050" cap="flat" cmpd="sng">
                      <a:solidFill>
                        <a:schemeClr val="dk2">
                          <a:alpha val="0"/>
                        </a:schemeClr>
                      </a:solidFill>
                      <a:prstDash val="solid"/>
                      <a:round/>
                      <a:headEnd type="none" w="sm" len="sm"/>
                      <a:tailEnd type="none" w="sm" len="sm"/>
                    </a:lnT>
                    <a:lnB w="19050"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sp>
        <p:nvSpPr>
          <p:cNvPr id="82" name="Google Shape;82;p10"/>
          <p:cNvSpPr>
            <a:spLocks noGrp="1"/>
          </p:cNvSpPr>
          <p:nvPr>
            <p:ph type="pic" idx="2"/>
          </p:nvPr>
        </p:nvSpPr>
        <p:spPr>
          <a:xfrm>
            <a:off x="4906936" y="3734425"/>
            <a:ext cx="1826100" cy="1071000"/>
          </a:xfrm>
          <a:prstGeom prst="rect">
            <a:avLst/>
          </a:prstGeom>
        </p:spPr>
      </p:sp>
      <p:sp>
        <p:nvSpPr>
          <p:cNvPr id="83" name="Google Shape;83;p10"/>
          <p:cNvSpPr>
            <a:spLocks noGrp="1"/>
          </p:cNvSpPr>
          <p:nvPr>
            <p:ph type="pic" idx="3"/>
          </p:nvPr>
        </p:nvSpPr>
        <p:spPr>
          <a:xfrm>
            <a:off x="2970000" y="3734425"/>
            <a:ext cx="1826100" cy="1071000"/>
          </a:xfrm>
          <a:prstGeom prst="rect">
            <a:avLst/>
          </a:prstGeom>
        </p:spPr>
      </p:sp>
      <p:sp>
        <p:nvSpPr>
          <p:cNvPr id="84" name="Google Shape;84;p10"/>
          <p:cNvSpPr>
            <a:spLocks noGrp="1"/>
          </p:cNvSpPr>
          <p:nvPr>
            <p:ph type="pic" idx="2"/>
          </p:nvPr>
        </p:nvSpPr>
        <p:spPr>
          <a:xfrm>
            <a:off x="6844448" y="3734425"/>
            <a:ext cx="1826100" cy="1071000"/>
          </a:xfrm>
          <a:prstGeom prst="rect">
            <a:avLst/>
          </a:prstGeom>
        </p:spPr>
      </p:sp>
      <p:sp>
        <p:nvSpPr>
          <p:cNvPr id="85" name="Google Shape;85;p10"/>
          <p:cNvSpPr>
            <a:spLocks noGrp="1"/>
          </p:cNvSpPr>
          <p:nvPr>
            <p:ph type="pic" idx="4"/>
          </p:nvPr>
        </p:nvSpPr>
        <p:spPr>
          <a:xfrm>
            <a:off x="6843848" y="3734425"/>
            <a:ext cx="1826100" cy="1071000"/>
          </a:xfrm>
          <a:prstGeom prst="rect">
            <a:avLst/>
          </a:prstGeom>
        </p:spPr>
      </p:sp>
      <p:sp>
        <p:nvSpPr>
          <p:cNvPr id="86" name="Google Shape;86;p10"/>
          <p:cNvSpPr txBox="1">
            <a:spLocks noGrp="1"/>
          </p:cNvSpPr>
          <p:nvPr>
            <p:ph type="body" idx="4294967295"/>
          </p:nvPr>
        </p:nvSpPr>
        <p:spPr>
          <a:xfrm>
            <a:off x="166725" y="4543275"/>
            <a:ext cx="537300" cy="146100"/>
          </a:xfrm>
          <a:prstGeom prst="rect">
            <a:avLst/>
          </a:prstGeom>
        </p:spPr>
        <p:txBody>
          <a:bodyPr spcFirstLastPara="1" wrap="square" lIns="36000" tIns="36000" rIns="36000" bIns="36000" anchor="t" anchorCtr="0">
            <a:noAutofit/>
          </a:bodyPr>
          <a:lstStyle/>
          <a:p>
            <a:pPr marL="0" lvl="0" indent="0" algn="l" rtl="0">
              <a:spcBef>
                <a:spcPts val="0"/>
              </a:spcBef>
              <a:spcAft>
                <a:spcPts val="1600"/>
              </a:spcAft>
              <a:buNone/>
            </a:pPr>
            <a:r>
              <a:rPr lang="de" sz="600" b="1">
                <a:solidFill>
                  <a:schemeClr val="dk2"/>
                </a:solidFill>
              </a:rPr>
              <a:t>DEIN LOGO</a:t>
            </a:r>
            <a:endParaRPr sz="600" b="1">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1"/>
          <p:cNvSpPr>
            <a:spLocks noGrp="1"/>
          </p:cNvSpPr>
          <p:nvPr>
            <p:ph type="pic" idx="2"/>
          </p:nvPr>
        </p:nvSpPr>
        <p:spPr>
          <a:xfrm>
            <a:off x="166725" y="4543275"/>
            <a:ext cx="1509000" cy="501300"/>
          </a:xfrm>
          <a:prstGeom prst="rect">
            <a:avLst/>
          </a:prstGeom>
        </p:spPr>
      </p:sp>
      <p:sp>
        <p:nvSpPr>
          <p:cNvPr id="92" name="Google Shape;92;p11"/>
          <p:cNvSpPr/>
          <p:nvPr/>
        </p:nvSpPr>
        <p:spPr>
          <a:xfrm>
            <a:off x="0" y="91375"/>
            <a:ext cx="2466600" cy="505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1"/>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500"/>
              <a:t>Die Kampagne</a:t>
            </a:r>
            <a:endParaRPr sz="1500"/>
          </a:p>
        </p:txBody>
      </p:sp>
      <p:sp>
        <p:nvSpPr>
          <p:cNvPr id="94" name="Google Shape;94;p11"/>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1"/>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96" name="Google Shape;96;p11"/>
          <p:cNvGraphicFramePr/>
          <p:nvPr/>
        </p:nvGraphicFramePr>
        <p:xfrm>
          <a:off x="2912450" y="2144517"/>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227550">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Ziele der Kampagne</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615350">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Angaben zu den Kampagnenzielen </a:t>
                      </a:r>
                      <a:endParaRPr sz="1100" i="1">
                        <a:solidFill>
                          <a:schemeClr val="dk1"/>
                        </a:solidFill>
                        <a:latin typeface="Open Sans Light"/>
                        <a:ea typeface="Open Sans Light"/>
                        <a:cs typeface="Open Sans Light"/>
                        <a:sym typeface="Open Sans Light"/>
                      </a:endParaRPr>
                    </a:p>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Botschaft: Was soll die Kampagne vermitteln? Z. B. Vorteile des Produkts oder deines Unternehmens herauszustellen</a:t>
                      </a:r>
                      <a:endParaRPr sz="1100" i="1">
                        <a:solidFill>
                          <a:schemeClr val="dk1"/>
                        </a:solidFill>
                        <a:latin typeface="Open Sans Light"/>
                        <a:ea typeface="Open Sans Light"/>
                        <a:cs typeface="Open Sans Light"/>
                        <a:sym typeface="Open Sans Light"/>
                      </a:endParaRPr>
                    </a:p>
                    <a:p>
                      <a:pPr marL="0" lvl="0" indent="0" algn="l" rtl="0">
                        <a:lnSpc>
                          <a:spcPct val="115000"/>
                        </a:lnSpc>
                        <a:spcBef>
                          <a:spcPts val="0"/>
                        </a:spcBef>
                        <a:spcAft>
                          <a:spcPts val="0"/>
                        </a:spcAft>
                        <a:buNone/>
                      </a:pPr>
                      <a:endParaRPr sz="1100" i="1">
                        <a:solidFill>
                          <a:schemeClr val="dk1"/>
                        </a:solidFill>
                        <a:latin typeface="Open Sans Light"/>
                        <a:ea typeface="Open Sans Light"/>
                        <a:cs typeface="Open Sans Light"/>
                        <a:sym typeface="Open Sans Light"/>
                      </a:endParaRPr>
                    </a:p>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 </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97" name="Google Shape;97;p11"/>
          <p:cNvGraphicFramePr/>
          <p:nvPr/>
        </p:nvGraphicFramePr>
        <p:xfrm>
          <a:off x="2912450" y="603079"/>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227550">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Botschaft</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615350">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Beschreibe deine Kampagne allgemein in wenigen Sätzen, die dem Influencer später vielleicht eine zusätzliche Hilfestellung geben. Was waren vielleicht die Vorüberlegungen zur Kampagne und welches Gefühl soll transportiert werden? Welche Kommunikation wünschst und welches Ergebnis erhoffst du dir?</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98" name="Google Shape;98;p11"/>
          <p:cNvGraphicFramePr/>
          <p:nvPr/>
        </p:nvGraphicFramePr>
        <p:xfrm>
          <a:off x="2912450" y="3464413"/>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0">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Hauptziele:</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chemeClr val="dk2">
                          <a:alpha val="0"/>
                        </a:schemeClr>
                      </a:solidFill>
                      <a:prstDash val="solid"/>
                      <a:round/>
                      <a:headEnd type="none" w="sm" len="sm"/>
                      <a:tailEnd type="none" w="sm" len="sm"/>
                    </a:lnL>
                    <a:lnR w="9525" cap="flat" cmpd="sng">
                      <a:solidFill>
                        <a:schemeClr val="dk2">
                          <a:alpha val="0"/>
                        </a:scheme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14447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z.B. mehr Klicks oder eine höhere Engagement</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sp>
        <p:nvSpPr>
          <p:cNvPr id="99" name="Google Shape;99;p11"/>
          <p:cNvSpPr>
            <a:spLocks noGrp="1"/>
          </p:cNvSpPr>
          <p:nvPr>
            <p:ph type="pic" idx="2"/>
          </p:nvPr>
        </p:nvSpPr>
        <p:spPr>
          <a:xfrm>
            <a:off x="166725" y="4543275"/>
            <a:ext cx="1509000" cy="501300"/>
          </a:xfrm>
          <a:prstGeom prst="rect">
            <a:avLst/>
          </a:prstGeom>
          <a:noFill/>
          <a:ln>
            <a:noFill/>
          </a:ln>
        </p:spPr>
      </p:sp>
      <p:sp>
        <p:nvSpPr>
          <p:cNvPr id="100" name="Google Shape;100;p11"/>
          <p:cNvSpPr txBox="1">
            <a:spLocks noGrp="1"/>
          </p:cNvSpPr>
          <p:nvPr>
            <p:ph type="body" idx="4294967295"/>
          </p:nvPr>
        </p:nvSpPr>
        <p:spPr>
          <a:xfrm>
            <a:off x="166725" y="4543275"/>
            <a:ext cx="537300" cy="146100"/>
          </a:xfrm>
          <a:prstGeom prst="rect">
            <a:avLst/>
          </a:prstGeom>
        </p:spPr>
        <p:txBody>
          <a:bodyPr spcFirstLastPara="1" wrap="square" lIns="36000" tIns="36000" rIns="36000" bIns="36000" anchor="t" anchorCtr="0">
            <a:noAutofit/>
          </a:bodyPr>
          <a:lstStyle/>
          <a:p>
            <a:pPr marL="0" lvl="0" indent="0" algn="l" rtl="0">
              <a:spcBef>
                <a:spcPts val="0"/>
              </a:spcBef>
              <a:spcAft>
                <a:spcPts val="1600"/>
              </a:spcAft>
              <a:buNone/>
            </a:pPr>
            <a:r>
              <a:rPr lang="de" sz="600" b="1">
                <a:solidFill>
                  <a:schemeClr val="dk2"/>
                </a:solidFill>
              </a:rPr>
              <a:t>DEIN LOGO</a:t>
            </a:r>
            <a:endParaRPr sz="600" b="1">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2"/>
          <p:cNvSpPr>
            <a:spLocks noGrp="1"/>
          </p:cNvSpPr>
          <p:nvPr>
            <p:ph type="pic" idx="2"/>
          </p:nvPr>
        </p:nvSpPr>
        <p:spPr>
          <a:xfrm>
            <a:off x="166725" y="4543275"/>
            <a:ext cx="1509000" cy="501300"/>
          </a:xfrm>
          <a:prstGeom prst="rect">
            <a:avLst/>
          </a:prstGeom>
        </p:spPr>
      </p:sp>
      <p:sp>
        <p:nvSpPr>
          <p:cNvPr id="106" name="Google Shape;106;p12"/>
          <p:cNvSpPr/>
          <p:nvPr/>
        </p:nvSpPr>
        <p:spPr>
          <a:xfrm>
            <a:off x="0" y="91375"/>
            <a:ext cx="2466600" cy="505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2"/>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500"/>
              <a:t>Details zur Kampagne</a:t>
            </a:r>
            <a:endParaRPr sz="1500"/>
          </a:p>
        </p:txBody>
      </p:sp>
      <p:sp>
        <p:nvSpPr>
          <p:cNvPr id="108" name="Google Shape;108;p12"/>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2"/>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10" name="Google Shape;110;p12"/>
          <p:cNvGraphicFramePr/>
          <p:nvPr/>
        </p:nvGraphicFramePr>
        <p:xfrm>
          <a:off x="2912450" y="604800"/>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216875">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Zielgruppe:</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chemeClr val="dk2">
                          <a:alpha val="0"/>
                        </a:schemeClr>
                      </a:solidFill>
                      <a:prstDash val="solid"/>
                      <a:round/>
                      <a:headEnd type="none" w="sm" len="sm"/>
                      <a:tailEnd type="none" w="sm" len="sm"/>
                    </a:lnL>
                    <a:lnR w="9525" cap="flat" cmpd="sng">
                      <a:solidFill>
                        <a:schemeClr val="dk2">
                          <a:alpha val="0"/>
                        </a:scheme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23127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An wen richtet sich die Kampagne?</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chemeClr val="dk2">
                          <a:alpha val="0"/>
                        </a:schemeClr>
                      </a:solidFill>
                      <a:prstDash val="solid"/>
                      <a:round/>
                      <a:headEnd type="none" w="sm" len="sm"/>
                      <a:tailEnd type="none" w="sm" len="sm"/>
                    </a:lnL>
                    <a:lnR w="9525" cap="flat" cmpd="sng">
                      <a:solidFill>
                        <a:schemeClr val="dk2">
                          <a:alpha val="0"/>
                        </a:scheme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111" name="Google Shape;111;p12"/>
          <p:cNvGraphicFramePr/>
          <p:nvPr/>
        </p:nvGraphicFramePr>
        <p:xfrm>
          <a:off x="2912450" y="1731100"/>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216875">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Medien und Formate:</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tcPr>
                </a:tc>
                <a:tc hMerge="1">
                  <a:txBody>
                    <a:bodyPr/>
                    <a:lstStyle/>
                    <a:p>
                      <a:endParaRPr lang="de-DE"/>
                    </a:p>
                  </a:txBody>
                  <a:tcPr/>
                </a:tc>
                <a:extLst>
                  <a:ext uri="{0D108BD9-81ED-4DB2-BD59-A6C34878D82A}">
                    <a16:rowId xmlns:a16="http://schemas.microsoft.com/office/drawing/2014/main" val="10000"/>
                  </a:ext>
                </a:extLst>
              </a:tr>
              <a:tr h="23127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Wo und wie soll die Umsetzung erfolgen? z.B. Stories oder Posts auf Instagram</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112" name="Google Shape;112;p12"/>
          <p:cNvGraphicFramePr/>
          <p:nvPr/>
        </p:nvGraphicFramePr>
        <p:xfrm>
          <a:off x="2912450" y="2875463"/>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374900">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Freigabeprozess für Posts:</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23127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z.B. Einreichung der Inhalte zur Überprüfung vorab per E-Mail o. Ä</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113" name="Google Shape;113;p12"/>
          <p:cNvGraphicFramePr/>
          <p:nvPr/>
        </p:nvGraphicFramePr>
        <p:xfrm>
          <a:off x="2912450" y="3956138"/>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216875">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Aufgaben:</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23127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z.B. 5 Stories und 5 Posts jeweils 2 pro Woche o. Ä.</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sp>
        <p:nvSpPr>
          <p:cNvPr id="114" name="Google Shape;114;p12"/>
          <p:cNvSpPr>
            <a:spLocks noGrp="1"/>
          </p:cNvSpPr>
          <p:nvPr>
            <p:ph type="pic" idx="2"/>
          </p:nvPr>
        </p:nvSpPr>
        <p:spPr>
          <a:xfrm>
            <a:off x="166725" y="4543275"/>
            <a:ext cx="1509000" cy="501300"/>
          </a:xfrm>
          <a:prstGeom prst="rect">
            <a:avLst/>
          </a:prstGeom>
          <a:noFill/>
          <a:ln>
            <a:noFill/>
          </a:ln>
        </p:spPr>
      </p:sp>
      <p:sp>
        <p:nvSpPr>
          <p:cNvPr id="115" name="Google Shape;115;p12"/>
          <p:cNvSpPr txBox="1">
            <a:spLocks noGrp="1"/>
          </p:cNvSpPr>
          <p:nvPr>
            <p:ph type="body" idx="4294967295"/>
          </p:nvPr>
        </p:nvSpPr>
        <p:spPr>
          <a:xfrm>
            <a:off x="166725" y="4543275"/>
            <a:ext cx="537300" cy="146100"/>
          </a:xfrm>
          <a:prstGeom prst="rect">
            <a:avLst/>
          </a:prstGeom>
        </p:spPr>
        <p:txBody>
          <a:bodyPr spcFirstLastPara="1" wrap="square" lIns="36000" tIns="36000" rIns="36000" bIns="36000" anchor="t" anchorCtr="0">
            <a:noAutofit/>
          </a:bodyPr>
          <a:lstStyle/>
          <a:p>
            <a:pPr marL="0" lvl="0" indent="0" algn="l" rtl="0">
              <a:spcBef>
                <a:spcPts val="0"/>
              </a:spcBef>
              <a:spcAft>
                <a:spcPts val="1600"/>
              </a:spcAft>
              <a:buNone/>
            </a:pPr>
            <a:r>
              <a:rPr lang="de" sz="600" b="1">
                <a:solidFill>
                  <a:schemeClr val="dk2"/>
                </a:solidFill>
              </a:rPr>
              <a:t>DEIN LOGO</a:t>
            </a:r>
            <a:endParaRPr sz="600" b="1">
              <a:solidFill>
                <a:schemeClr val="dk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3"/>
          <p:cNvSpPr>
            <a:spLocks noGrp="1"/>
          </p:cNvSpPr>
          <p:nvPr>
            <p:ph type="pic" idx="2"/>
          </p:nvPr>
        </p:nvSpPr>
        <p:spPr>
          <a:xfrm>
            <a:off x="166725" y="4543275"/>
            <a:ext cx="1509000" cy="501300"/>
          </a:xfrm>
          <a:prstGeom prst="rect">
            <a:avLst/>
          </a:prstGeom>
        </p:spPr>
      </p:sp>
      <p:sp>
        <p:nvSpPr>
          <p:cNvPr id="121" name="Google Shape;121;p13"/>
          <p:cNvSpPr/>
          <p:nvPr/>
        </p:nvSpPr>
        <p:spPr>
          <a:xfrm>
            <a:off x="0" y="91375"/>
            <a:ext cx="2466600" cy="505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3"/>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500"/>
              <a:t>Details zur Kampagne</a:t>
            </a:r>
            <a:endParaRPr sz="1500"/>
          </a:p>
        </p:txBody>
      </p:sp>
      <p:sp>
        <p:nvSpPr>
          <p:cNvPr id="123" name="Google Shape;123;p13"/>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3"/>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25" name="Google Shape;125;p13"/>
          <p:cNvGraphicFramePr/>
          <p:nvPr/>
        </p:nvGraphicFramePr>
        <p:xfrm>
          <a:off x="2912450" y="1413438"/>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216875">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Dauer und Zeitpunkt:</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chemeClr val="dk2">
                          <a:alpha val="0"/>
                        </a:schemeClr>
                      </a:solidFill>
                      <a:prstDash val="solid"/>
                      <a:round/>
                      <a:headEnd type="none" w="sm" len="sm"/>
                      <a:tailEnd type="none" w="sm" len="sm"/>
                    </a:lnL>
                    <a:lnR w="9525" cap="flat" cmpd="sng">
                      <a:solidFill>
                        <a:schemeClr val="dk2">
                          <a:alpha val="0"/>
                        </a:scheme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23127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Auf welchen Zeitraum ist die Kampagne ausgelegt und wann sollen die Postings online gehen?</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chemeClr val="dk2">
                          <a:alpha val="0"/>
                        </a:schemeClr>
                      </a:solidFill>
                      <a:prstDash val="solid"/>
                      <a:round/>
                      <a:headEnd type="none" w="sm" len="sm"/>
                      <a:tailEnd type="none" w="sm" len="sm"/>
                    </a:lnL>
                    <a:lnR w="9525" cap="flat" cmpd="sng">
                      <a:solidFill>
                        <a:schemeClr val="dk2">
                          <a:alpha val="0"/>
                        </a:scheme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126" name="Google Shape;126;p13"/>
          <p:cNvGraphicFramePr/>
          <p:nvPr/>
        </p:nvGraphicFramePr>
        <p:xfrm>
          <a:off x="2912450" y="560838"/>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0">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Verlinkungen:</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chemeClr val="dk2">
                          <a:alpha val="0"/>
                        </a:schemeClr>
                      </a:solidFill>
                      <a:prstDash val="solid"/>
                      <a:round/>
                      <a:headEnd type="none" w="sm" len="sm"/>
                      <a:tailEnd type="none" w="sm" len="sm"/>
                    </a:lnL>
                    <a:lnR w="9525" cap="flat" cmpd="sng">
                      <a:solidFill>
                        <a:schemeClr val="dk2">
                          <a:alpha val="0"/>
                        </a:scheme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chemeClr val="dk2">
                          <a:alpha val="0"/>
                        </a:scheme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14447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z.B. Verlinkung zum Online-Shop</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127" name="Google Shape;127;p13"/>
          <p:cNvGraphicFramePr/>
          <p:nvPr/>
        </p:nvGraphicFramePr>
        <p:xfrm>
          <a:off x="2912450" y="2236638"/>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216875">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Keywords:</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tcPr>
                </a:tc>
                <a:tc hMerge="1">
                  <a:txBody>
                    <a:bodyPr/>
                    <a:lstStyle/>
                    <a:p>
                      <a:endParaRPr lang="de-DE"/>
                    </a:p>
                  </a:txBody>
                  <a:tcPr/>
                </a:tc>
                <a:extLst>
                  <a:ext uri="{0D108BD9-81ED-4DB2-BD59-A6C34878D82A}">
                    <a16:rowId xmlns:a16="http://schemas.microsoft.com/office/drawing/2014/main" val="10000"/>
                  </a:ext>
                </a:extLst>
              </a:tr>
              <a:tr h="23127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Bestimmte Begriffe oder zu verwendende Hashtags, z. B. #Marke</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tcPr>
                </a:tc>
                <a:tc hMerge="1">
                  <a:txBody>
                    <a:bodyPr/>
                    <a:lstStyle/>
                    <a:p>
                      <a:endParaRPr lang="de-DE"/>
                    </a:p>
                  </a:txBody>
                  <a:tcPr/>
                </a:tc>
                <a:extLst>
                  <a:ext uri="{0D108BD9-81ED-4DB2-BD59-A6C34878D82A}">
                    <a16:rowId xmlns:a16="http://schemas.microsoft.com/office/drawing/2014/main" val="10001"/>
                  </a:ext>
                </a:extLst>
              </a:tr>
            </a:tbl>
          </a:graphicData>
        </a:graphic>
      </p:graphicFrame>
      <p:graphicFrame>
        <p:nvGraphicFramePr>
          <p:cNvPr id="128" name="Google Shape;128;p13"/>
          <p:cNvGraphicFramePr/>
          <p:nvPr/>
        </p:nvGraphicFramePr>
        <p:xfrm>
          <a:off x="2912450" y="3096388"/>
          <a:ext cx="3000000" cy="3000000"/>
        </p:xfrm>
        <a:graphic>
          <a:graphicData uri="http://schemas.openxmlformats.org/drawingml/2006/table">
            <a:tbl>
              <a:tblPr>
                <a:noFill/>
                <a:tableStyleId>{72CB3844-2840-43FC-AE4C-ABC5F74797FE}</a:tableStyleId>
              </a:tblPr>
              <a:tblGrid>
                <a:gridCol w="1615375">
                  <a:extLst>
                    <a:ext uri="{9D8B030D-6E8A-4147-A177-3AD203B41FA5}">
                      <a16:colId xmlns:a16="http://schemas.microsoft.com/office/drawing/2014/main" val="20000"/>
                    </a:ext>
                  </a:extLst>
                </a:gridCol>
                <a:gridCol w="4292175">
                  <a:extLst>
                    <a:ext uri="{9D8B030D-6E8A-4147-A177-3AD203B41FA5}">
                      <a16:colId xmlns:a16="http://schemas.microsoft.com/office/drawing/2014/main" val="20001"/>
                    </a:ext>
                  </a:extLst>
                </a:gridCol>
              </a:tblGrid>
              <a:tr h="374900">
                <a:tc gridSpan="2">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Erwartete Ergebnisse:</a:t>
                      </a:r>
                      <a:endParaRPr sz="1300" b="1">
                        <a:solidFill>
                          <a:srgbClr val="004E87"/>
                        </a:solidFill>
                        <a:latin typeface="Open Sans"/>
                        <a:ea typeface="Open Sans"/>
                        <a:cs typeface="Open Sans"/>
                        <a:sym typeface="Open Sans"/>
                      </a:endParaRPr>
                    </a:p>
                  </a:txBody>
                  <a:tcPr marL="91425" marR="91425" marT="91425" marB="91425" anchor="ctr">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0"/>
                  </a:ext>
                </a:extLst>
              </a:tr>
              <a:tr h="231275">
                <a:tc gridSpan="2">
                  <a:txBody>
                    <a:bodyPr/>
                    <a:lstStyle/>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z.B. Anzahl der Likes oder Klicks, Höhe der Impressionen o. Ä.</a:t>
                      </a:r>
                      <a:endParaRPr sz="1100" i="1">
                        <a:solidFill>
                          <a:schemeClr val="dk1"/>
                        </a:solidFill>
                        <a:latin typeface="Open Sans Light"/>
                        <a:ea typeface="Open Sans Light"/>
                        <a:cs typeface="Open Sans Light"/>
                        <a:sym typeface="Open Sans Light"/>
                      </a:endParaRPr>
                    </a:p>
                  </a:txBody>
                  <a:tcPr marL="91425" marR="91425" marT="0"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hMerge="1">
                  <a:txBody>
                    <a:bodyPr/>
                    <a:lstStyle/>
                    <a:p>
                      <a:endParaRPr lang="de-DE"/>
                    </a:p>
                  </a:txBody>
                  <a:tcPr/>
                </a:tc>
                <a:extLst>
                  <a:ext uri="{0D108BD9-81ED-4DB2-BD59-A6C34878D82A}">
                    <a16:rowId xmlns:a16="http://schemas.microsoft.com/office/drawing/2014/main" val="10001"/>
                  </a:ext>
                </a:extLst>
              </a:tr>
            </a:tbl>
          </a:graphicData>
        </a:graphic>
      </p:graphicFrame>
      <p:sp>
        <p:nvSpPr>
          <p:cNvPr id="129" name="Google Shape;129;p13"/>
          <p:cNvSpPr>
            <a:spLocks noGrp="1"/>
          </p:cNvSpPr>
          <p:nvPr>
            <p:ph type="pic" idx="2"/>
          </p:nvPr>
        </p:nvSpPr>
        <p:spPr>
          <a:xfrm>
            <a:off x="166725" y="4543275"/>
            <a:ext cx="1509000" cy="501300"/>
          </a:xfrm>
          <a:prstGeom prst="rect">
            <a:avLst/>
          </a:prstGeom>
          <a:noFill/>
          <a:ln>
            <a:noFill/>
          </a:ln>
        </p:spPr>
      </p:sp>
      <p:sp>
        <p:nvSpPr>
          <p:cNvPr id="130" name="Google Shape;130;p13"/>
          <p:cNvSpPr txBox="1">
            <a:spLocks noGrp="1"/>
          </p:cNvSpPr>
          <p:nvPr>
            <p:ph type="body" idx="4294967295"/>
          </p:nvPr>
        </p:nvSpPr>
        <p:spPr>
          <a:xfrm>
            <a:off x="166725" y="4543275"/>
            <a:ext cx="537300" cy="146100"/>
          </a:xfrm>
          <a:prstGeom prst="rect">
            <a:avLst/>
          </a:prstGeom>
        </p:spPr>
        <p:txBody>
          <a:bodyPr spcFirstLastPara="1" wrap="square" lIns="36000" tIns="36000" rIns="36000" bIns="36000" anchor="t" anchorCtr="0">
            <a:noAutofit/>
          </a:bodyPr>
          <a:lstStyle/>
          <a:p>
            <a:pPr marL="0" lvl="0" indent="0" algn="l" rtl="0">
              <a:spcBef>
                <a:spcPts val="0"/>
              </a:spcBef>
              <a:spcAft>
                <a:spcPts val="1600"/>
              </a:spcAft>
              <a:buNone/>
            </a:pPr>
            <a:r>
              <a:rPr lang="de" sz="600" b="1">
                <a:solidFill>
                  <a:schemeClr val="dk2"/>
                </a:solidFill>
              </a:rPr>
              <a:t>DEIN LOGO</a:t>
            </a:r>
            <a:endParaRPr sz="600" b="1">
              <a:solidFill>
                <a:schemeClr val="dk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4"/>
          <p:cNvSpPr>
            <a:spLocks noGrp="1"/>
          </p:cNvSpPr>
          <p:nvPr>
            <p:ph type="pic" idx="2"/>
          </p:nvPr>
        </p:nvSpPr>
        <p:spPr>
          <a:xfrm>
            <a:off x="166725" y="4543275"/>
            <a:ext cx="1509000" cy="501300"/>
          </a:xfrm>
          <a:prstGeom prst="rect">
            <a:avLst/>
          </a:prstGeom>
        </p:spPr>
      </p:sp>
      <p:sp>
        <p:nvSpPr>
          <p:cNvPr id="136" name="Google Shape;136;p14"/>
          <p:cNvSpPr/>
          <p:nvPr/>
        </p:nvSpPr>
        <p:spPr>
          <a:xfrm>
            <a:off x="0" y="91375"/>
            <a:ext cx="2466600" cy="505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4"/>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Do’s and Don'ts</a:t>
            </a:r>
            <a:endParaRPr/>
          </a:p>
        </p:txBody>
      </p:sp>
      <p:sp>
        <p:nvSpPr>
          <p:cNvPr id="138" name="Google Shape;138;p14"/>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4"/>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40" name="Google Shape;140;p14"/>
          <p:cNvGraphicFramePr/>
          <p:nvPr/>
        </p:nvGraphicFramePr>
        <p:xfrm>
          <a:off x="2912450" y="560838"/>
          <a:ext cx="3000000" cy="3000000"/>
        </p:xfrm>
        <a:graphic>
          <a:graphicData uri="http://schemas.openxmlformats.org/drawingml/2006/table">
            <a:tbl>
              <a:tblPr>
                <a:noFill/>
                <a:tableStyleId>{72CB3844-2840-43FC-AE4C-ABC5F74797FE}</a:tableStyleId>
              </a:tblPr>
              <a:tblGrid>
                <a:gridCol w="2949225">
                  <a:extLst>
                    <a:ext uri="{9D8B030D-6E8A-4147-A177-3AD203B41FA5}">
                      <a16:colId xmlns:a16="http://schemas.microsoft.com/office/drawing/2014/main" val="20000"/>
                    </a:ext>
                  </a:extLst>
                </a:gridCol>
                <a:gridCol w="2958325">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r>
                        <a:rPr lang="de" sz="1300" b="1">
                          <a:solidFill>
                            <a:srgbClr val="004E87"/>
                          </a:solidFill>
                          <a:latin typeface="Open Sans"/>
                          <a:ea typeface="Open Sans"/>
                          <a:cs typeface="Open Sans"/>
                          <a:sym typeface="Open Sans"/>
                        </a:rPr>
                        <a:t>Do’s</a:t>
                      </a:r>
                      <a:r>
                        <a:rPr lang="de" sz="1500" b="1">
                          <a:solidFill>
                            <a:srgbClr val="004E87"/>
                          </a:solidFill>
                          <a:latin typeface="Open Sans"/>
                          <a:ea typeface="Open Sans"/>
                          <a:cs typeface="Open Sans"/>
                          <a:sym typeface="Open Sans"/>
                        </a:rPr>
                        <a:t> </a:t>
                      </a:r>
                      <a:endParaRPr sz="1500" b="1">
                        <a:solidFill>
                          <a:srgbClr val="004E87"/>
                        </a:solidFill>
                        <a:latin typeface="Open Sans"/>
                        <a:ea typeface="Open Sans"/>
                        <a:cs typeface="Open Sans"/>
                        <a:sym typeface="Open Sans"/>
                      </a:endParaRPr>
                    </a:p>
                  </a:txBody>
                  <a:tcPr marL="91425" marR="91425" marT="91425" marB="91425" anchor="ctr">
                    <a:lnL w="9525" cap="flat" cmpd="sng">
                      <a:solidFill>
                        <a:schemeClr val="dk2">
                          <a:alpha val="0"/>
                        </a:schemeClr>
                      </a:solidFill>
                      <a:prstDash val="solid"/>
                      <a:round/>
                      <a:headEnd type="none" w="sm" len="sm"/>
                      <a:tailEnd type="none" w="sm" len="sm"/>
                    </a:lnL>
                    <a:lnR w="9525" cap="flat" cmpd="sng">
                      <a:solidFill>
                        <a:schemeClr val="dk2">
                          <a:alpha val="0"/>
                        </a:scheme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chemeClr val="dk2">
                          <a:alpha val="0"/>
                        </a:schemeClr>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Clr>
                          <a:schemeClr val="dk1"/>
                        </a:buClr>
                        <a:buSzPts val="1100"/>
                        <a:buFont typeface="Arial"/>
                        <a:buNone/>
                      </a:pPr>
                      <a:r>
                        <a:rPr lang="de" sz="1300" b="1">
                          <a:solidFill>
                            <a:srgbClr val="004E87"/>
                          </a:solidFill>
                          <a:latin typeface="Open Sans"/>
                          <a:ea typeface="Open Sans"/>
                          <a:cs typeface="Open Sans"/>
                          <a:sym typeface="Open Sans"/>
                        </a:rPr>
                        <a:t>Don’ts</a:t>
                      </a:r>
                      <a:endParaRPr sz="1300" b="1" u="none" strike="noStrike" cap="none">
                        <a:solidFill>
                          <a:srgbClr val="004E87"/>
                        </a:solidFill>
                        <a:latin typeface="Open Sans"/>
                        <a:ea typeface="Open Sans"/>
                        <a:cs typeface="Open Sans"/>
                        <a:sym typeface="Open Sans"/>
                      </a:endParaRPr>
                    </a:p>
                  </a:txBody>
                  <a:tcPr marL="91425" marR="91425" marT="91425" marB="91425" anchor="ctr">
                    <a:lnL w="9525" cap="flat" cmpd="sng">
                      <a:solidFill>
                        <a:schemeClr val="dk2">
                          <a:alpha val="0"/>
                        </a:schemeClr>
                      </a:solidFill>
                      <a:prstDash val="solid"/>
                      <a:round/>
                      <a:headEnd type="none" w="sm" len="sm"/>
                      <a:tailEnd type="none" w="sm" len="sm"/>
                    </a:lnL>
                    <a:lnR w="9525" cap="flat" cmpd="sng">
                      <a:solidFill>
                        <a:schemeClr val="dk2">
                          <a:alpha val="0"/>
                        </a:scheme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chemeClr val="dk2">
                          <a:alpha val="0"/>
                        </a:schemeClr>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0">
                <a:tc>
                  <a:txBody>
                    <a:bodyPr/>
                    <a:lstStyle/>
                    <a:p>
                      <a:pPr marL="457200" lvl="0" indent="-298450" algn="l" rtl="0">
                        <a:lnSpc>
                          <a:spcPct val="115000"/>
                        </a:lnSpc>
                        <a:spcBef>
                          <a:spcPts val="0"/>
                        </a:spcBef>
                        <a:spcAft>
                          <a:spcPts val="0"/>
                        </a:spcAft>
                        <a:buClr>
                          <a:srgbClr val="F07E26"/>
                        </a:buClr>
                        <a:buSzPts val="1100"/>
                        <a:buFont typeface="Open Sans Light"/>
                        <a:buChar char="●"/>
                      </a:pPr>
                      <a:r>
                        <a:rPr lang="de" sz="1100" i="1">
                          <a:solidFill>
                            <a:schemeClr val="dk1"/>
                          </a:solidFill>
                          <a:latin typeface="Open Sans Light"/>
                          <a:ea typeface="Open Sans Light"/>
                          <a:cs typeface="Open Sans Light"/>
                          <a:sym typeface="Open Sans Light"/>
                        </a:rPr>
                        <a:t>z. B. Positionierung des Logos</a:t>
                      </a:r>
                      <a:endParaRPr sz="1100" i="1">
                        <a:solidFill>
                          <a:schemeClr val="dk1"/>
                        </a:solidFill>
                        <a:latin typeface="Open Sans Light"/>
                        <a:ea typeface="Open Sans Light"/>
                        <a:cs typeface="Open Sans Light"/>
                        <a:sym typeface="Open Sans Light"/>
                      </a:endParaRPr>
                    </a:p>
                    <a:p>
                      <a:pPr marL="457200" lvl="0" indent="-298450" algn="l" rtl="0">
                        <a:lnSpc>
                          <a:spcPct val="115000"/>
                        </a:lnSpc>
                        <a:spcBef>
                          <a:spcPts val="1000"/>
                        </a:spcBef>
                        <a:spcAft>
                          <a:spcPts val="0"/>
                        </a:spcAft>
                        <a:buClr>
                          <a:srgbClr val="F07E26"/>
                        </a:buClr>
                        <a:buSzPts val="1100"/>
                        <a:buFont typeface="Open Sans Light"/>
                        <a:buChar char="●"/>
                      </a:pPr>
                      <a:r>
                        <a:rPr lang="de" sz="1100" i="1">
                          <a:solidFill>
                            <a:schemeClr val="dk1"/>
                          </a:solidFill>
                          <a:latin typeface="Open Sans Light"/>
                          <a:ea typeface="Open Sans Light"/>
                          <a:cs typeface="Open Sans Light"/>
                          <a:sym typeface="Open Sans Light"/>
                        </a:rPr>
                        <a:t>Verwendung des Hashtags #ad/ #sponsored</a:t>
                      </a:r>
                      <a:endParaRPr sz="1100" i="1">
                        <a:solidFill>
                          <a:schemeClr val="dk1"/>
                        </a:solidFill>
                        <a:latin typeface="Open Sans Light"/>
                        <a:ea typeface="Open Sans Light"/>
                        <a:cs typeface="Open Sans Light"/>
                        <a:sym typeface="Open Sans Light"/>
                      </a:endParaRPr>
                    </a:p>
                    <a:p>
                      <a:pPr marL="457200" lvl="0" indent="-298450" algn="l" rtl="0">
                        <a:lnSpc>
                          <a:spcPct val="115000"/>
                        </a:lnSpc>
                        <a:spcBef>
                          <a:spcPts val="1000"/>
                        </a:spcBef>
                        <a:spcAft>
                          <a:spcPts val="1000"/>
                        </a:spcAft>
                        <a:buClr>
                          <a:srgbClr val="F07E26"/>
                        </a:buClr>
                        <a:buSzPts val="1100"/>
                        <a:buFont typeface="Open Sans Light"/>
                        <a:buChar char="●"/>
                      </a:pPr>
                      <a:r>
                        <a:rPr lang="de" sz="1100" i="1">
                          <a:solidFill>
                            <a:schemeClr val="dk1"/>
                          </a:solidFill>
                          <a:latin typeface="Open Sans Light"/>
                          <a:ea typeface="Open Sans Light"/>
                          <a:cs typeface="Open Sans Light"/>
                          <a:sym typeface="Open Sans Light"/>
                        </a:rPr>
                        <a:t>Verwendung der Botschaft in der Caption o. Ä.</a:t>
                      </a:r>
                      <a:endParaRPr sz="1100" i="1">
                        <a:solidFill>
                          <a:schemeClr val="dk1"/>
                        </a:solidFill>
                        <a:latin typeface="Open Sans Light"/>
                        <a:ea typeface="Open Sans Light"/>
                        <a:cs typeface="Open Sans Light"/>
                        <a:sym typeface="Open Sans Light"/>
                      </a:endParaRPr>
                    </a:p>
                  </a:txBody>
                  <a:tcPr marL="91425" marR="91425" marT="91425"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tc>
                  <a:txBody>
                    <a:bodyPr/>
                    <a:lstStyle/>
                    <a:p>
                      <a:pPr marL="457200" lvl="0" indent="-298450" algn="l" rtl="0">
                        <a:lnSpc>
                          <a:spcPct val="115000"/>
                        </a:lnSpc>
                        <a:spcBef>
                          <a:spcPts val="0"/>
                        </a:spcBef>
                        <a:spcAft>
                          <a:spcPts val="0"/>
                        </a:spcAft>
                        <a:buClr>
                          <a:srgbClr val="F07E26"/>
                        </a:buClr>
                        <a:buSzPts val="1100"/>
                        <a:buFont typeface="Open Sans Light"/>
                        <a:buChar char="●"/>
                      </a:pPr>
                      <a:r>
                        <a:rPr lang="de" sz="1100" i="1">
                          <a:solidFill>
                            <a:schemeClr val="dk1"/>
                          </a:solidFill>
                          <a:latin typeface="Open Sans Light"/>
                          <a:ea typeface="Open Sans Light"/>
                          <a:cs typeface="Open Sans Light"/>
                          <a:sym typeface="Open Sans Light"/>
                        </a:rPr>
                        <a:t>z.B. kein Vergleich der Marke mit anderen Marken</a:t>
                      </a:r>
                      <a:endParaRPr sz="1100" i="1">
                        <a:solidFill>
                          <a:schemeClr val="dk1"/>
                        </a:solidFill>
                        <a:latin typeface="Open Sans Light"/>
                        <a:ea typeface="Open Sans Light"/>
                        <a:cs typeface="Open Sans Light"/>
                        <a:sym typeface="Open Sans Light"/>
                      </a:endParaRPr>
                    </a:p>
                    <a:p>
                      <a:pPr marL="457200" lvl="0" indent="-298450" algn="l" rtl="0">
                        <a:lnSpc>
                          <a:spcPct val="115000"/>
                        </a:lnSpc>
                        <a:spcBef>
                          <a:spcPts val="1000"/>
                        </a:spcBef>
                        <a:spcAft>
                          <a:spcPts val="0"/>
                        </a:spcAft>
                        <a:buClr>
                          <a:srgbClr val="F07E26"/>
                        </a:buClr>
                        <a:buSzPts val="1100"/>
                        <a:buFont typeface="Open Sans Light"/>
                        <a:buChar char="●"/>
                      </a:pPr>
                      <a:r>
                        <a:rPr lang="de" sz="1100" i="1">
                          <a:solidFill>
                            <a:schemeClr val="dk1"/>
                          </a:solidFill>
                          <a:latin typeface="Open Sans Light"/>
                          <a:ea typeface="Open Sans Light"/>
                          <a:cs typeface="Open Sans Light"/>
                          <a:sym typeface="Open Sans Light"/>
                        </a:rPr>
                        <a:t>keine Verwendung von Alkohol oder Drogen in den Postings</a:t>
                      </a:r>
                      <a:endParaRPr sz="1100" i="1">
                        <a:solidFill>
                          <a:schemeClr val="dk1"/>
                        </a:solidFill>
                        <a:latin typeface="Open Sans Light"/>
                        <a:ea typeface="Open Sans Light"/>
                        <a:cs typeface="Open Sans Light"/>
                        <a:sym typeface="Open Sans Light"/>
                      </a:endParaRPr>
                    </a:p>
                    <a:p>
                      <a:pPr marL="457200" lvl="0" indent="-298450" algn="l" rtl="0">
                        <a:lnSpc>
                          <a:spcPct val="115000"/>
                        </a:lnSpc>
                        <a:spcBef>
                          <a:spcPts val="1000"/>
                        </a:spcBef>
                        <a:spcAft>
                          <a:spcPts val="1000"/>
                        </a:spcAft>
                        <a:buClr>
                          <a:srgbClr val="F07E26"/>
                        </a:buClr>
                        <a:buSzPts val="1100"/>
                        <a:buFont typeface="Open Sans Light"/>
                        <a:buChar char="●"/>
                      </a:pPr>
                      <a:r>
                        <a:rPr lang="de" sz="1100" i="1">
                          <a:solidFill>
                            <a:schemeClr val="dk1"/>
                          </a:solidFill>
                          <a:latin typeface="Open Sans Light"/>
                          <a:ea typeface="Open Sans Light"/>
                          <a:cs typeface="Open Sans Light"/>
                          <a:sym typeface="Open Sans Light"/>
                        </a:rPr>
                        <a:t>keine andere Werbung integrieren o. Ä</a:t>
                      </a:r>
                      <a:endParaRPr sz="1100" i="1">
                        <a:solidFill>
                          <a:schemeClr val="dk1"/>
                        </a:solidFill>
                        <a:latin typeface="Open Sans Light"/>
                        <a:ea typeface="Open Sans Light"/>
                        <a:cs typeface="Open Sans Light"/>
                        <a:sym typeface="Open Sans Light"/>
                      </a:endParaRPr>
                    </a:p>
                  </a:txBody>
                  <a:tcPr marL="91425" marR="91425" marT="91425" marB="91425">
                    <a:lnL w="9525" cap="flat" cmpd="sng">
                      <a:solidFill>
                        <a:srgbClr val="EEEEEE">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chemeClr val="dk2">
                          <a:alpha val="0"/>
                        </a:schemeClr>
                      </a:solidFill>
                      <a:prstDash val="solid"/>
                      <a:round/>
                      <a:headEnd type="none" w="sm" len="sm"/>
                      <a:tailEnd type="none" w="sm" len="sm"/>
                    </a:lnT>
                    <a:lnB w="9525" cap="flat" cmpd="sng">
                      <a:solidFill>
                        <a:srgbClr val="EEEEEE">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141" name="Google Shape;141;p14"/>
          <p:cNvSpPr>
            <a:spLocks noGrp="1"/>
          </p:cNvSpPr>
          <p:nvPr>
            <p:ph type="pic" idx="2"/>
          </p:nvPr>
        </p:nvSpPr>
        <p:spPr>
          <a:xfrm>
            <a:off x="166725" y="4543275"/>
            <a:ext cx="1509000" cy="501300"/>
          </a:xfrm>
          <a:prstGeom prst="rect">
            <a:avLst/>
          </a:prstGeom>
          <a:noFill/>
          <a:ln>
            <a:noFill/>
          </a:ln>
        </p:spPr>
      </p:sp>
      <p:sp>
        <p:nvSpPr>
          <p:cNvPr id="142" name="Google Shape;142;p14"/>
          <p:cNvSpPr txBox="1">
            <a:spLocks noGrp="1"/>
          </p:cNvSpPr>
          <p:nvPr>
            <p:ph type="body" idx="4294967295"/>
          </p:nvPr>
        </p:nvSpPr>
        <p:spPr>
          <a:xfrm>
            <a:off x="166725" y="4543275"/>
            <a:ext cx="537300" cy="146100"/>
          </a:xfrm>
          <a:prstGeom prst="rect">
            <a:avLst/>
          </a:prstGeom>
        </p:spPr>
        <p:txBody>
          <a:bodyPr spcFirstLastPara="1" wrap="square" lIns="36000" tIns="36000" rIns="36000" bIns="36000" anchor="t" anchorCtr="0">
            <a:noAutofit/>
          </a:bodyPr>
          <a:lstStyle/>
          <a:p>
            <a:pPr marL="0" lvl="0" indent="0" algn="l" rtl="0">
              <a:spcBef>
                <a:spcPts val="0"/>
              </a:spcBef>
              <a:spcAft>
                <a:spcPts val="1600"/>
              </a:spcAft>
              <a:buNone/>
            </a:pPr>
            <a:r>
              <a:rPr lang="de" sz="600" b="1">
                <a:solidFill>
                  <a:schemeClr val="dk2"/>
                </a:solidFill>
              </a:rPr>
              <a:t>DEIN LOGO</a:t>
            </a:r>
            <a:endParaRPr sz="600" b="1">
              <a:solidFill>
                <a:schemeClr val="dk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5"/>
          <p:cNvSpPr>
            <a:spLocks noGrp="1"/>
          </p:cNvSpPr>
          <p:nvPr>
            <p:ph type="pic" idx="8"/>
          </p:nvPr>
        </p:nvSpPr>
        <p:spPr>
          <a:xfrm>
            <a:off x="166725" y="4543275"/>
            <a:ext cx="1509000" cy="501300"/>
          </a:xfrm>
          <a:prstGeom prst="rect">
            <a:avLst/>
          </a:prstGeom>
        </p:spPr>
      </p:sp>
      <p:sp>
        <p:nvSpPr>
          <p:cNvPr id="148" name="Google Shape;148;p15"/>
          <p:cNvSpPr/>
          <p:nvPr/>
        </p:nvSpPr>
        <p:spPr>
          <a:xfrm>
            <a:off x="0" y="91375"/>
            <a:ext cx="2466600" cy="5052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5"/>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500"/>
              <a:t>Visuelle Inspiration</a:t>
            </a:r>
            <a:endParaRPr sz="1500"/>
          </a:p>
        </p:txBody>
      </p:sp>
      <p:sp>
        <p:nvSpPr>
          <p:cNvPr id="150" name="Google Shape;150;p15"/>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5"/>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5"/>
          <p:cNvSpPr/>
          <p:nvPr/>
        </p:nvSpPr>
        <p:spPr>
          <a:xfrm>
            <a:off x="7710675" y="1580500"/>
            <a:ext cx="876900" cy="876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153" name="Google Shape;153;p15"/>
          <p:cNvSpPr/>
          <p:nvPr/>
        </p:nvSpPr>
        <p:spPr>
          <a:xfrm>
            <a:off x="7710675" y="2654050"/>
            <a:ext cx="876900" cy="8769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154" name="Google Shape;154;p15"/>
          <p:cNvSpPr/>
          <p:nvPr/>
        </p:nvSpPr>
        <p:spPr>
          <a:xfrm>
            <a:off x="7710675" y="3727600"/>
            <a:ext cx="876900" cy="876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155" name="Google Shape;155;p15"/>
          <p:cNvSpPr>
            <a:spLocks noGrp="1"/>
          </p:cNvSpPr>
          <p:nvPr>
            <p:ph type="pic" idx="3"/>
          </p:nvPr>
        </p:nvSpPr>
        <p:spPr>
          <a:xfrm>
            <a:off x="5918178" y="493350"/>
            <a:ext cx="1354200" cy="1317300"/>
          </a:xfrm>
          <a:prstGeom prst="rect">
            <a:avLst/>
          </a:prstGeom>
          <a:ln w="9525" cap="flat" cmpd="sng">
            <a:solidFill>
              <a:srgbClr val="B7B7B7"/>
            </a:solidFill>
            <a:prstDash val="solid"/>
            <a:round/>
            <a:headEnd type="none" w="sm" len="sm"/>
            <a:tailEnd type="none" w="sm" len="sm"/>
          </a:ln>
        </p:spPr>
      </p:sp>
      <p:sp>
        <p:nvSpPr>
          <p:cNvPr id="156" name="Google Shape;156;p15"/>
          <p:cNvSpPr>
            <a:spLocks noGrp="1"/>
          </p:cNvSpPr>
          <p:nvPr>
            <p:ph type="pic" idx="2"/>
          </p:nvPr>
        </p:nvSpPr>
        <p:spPr>
          <a:xfrm>
            <a:off x="2822975" y="493350"/>
            <a:ext cx="1354200" cy="2851200"/>
          </a:xfrm>
          <a:prstGeom prst="rect">
            <a:avLst/>
          </a:prstGeom>
          <a:ln w="9525" cap="flat" cmpd="sng">
            <a:solidFill>
              <a:srgbClr val="B7B7B7"/>
            </a:solidFill>
            <a:prstDash val="solid"/>
            <a:round/>
            <a:headEnd type="none" w="sm" len="sm"/>
            <a:tailEnd type="none" w="sm" len="sm"/>
          </a:ln>
        </p:spPr>
      </p:sp>
      <p:sp>
        <p:nvSpPr>
          <p:cNvPr id="157" name="Google Shape;157;p15"/>
          <p:cNvSpPr>
            <a:spLocks noGrp="1"/>
          </p:cNvSpPr>
          <p:nvPr>
            <p:ph type="pic" idx="4"/>
          </p:nvPr>
        </p:nvSpPr>
        <p:spPr>
          <a:xfrm>
            <a:off x="4370578" y="493350"/>
            <a:ext cx="1354200" cy="1317300"/>
          </a:xfrm>
          <a:prstGeom prst="rect">
            <a:avLst/>
          </a:prstGeom>
          <a:ln w="9525" cap="flat" cmpd="sng">
            <a:solidFill>
              <a:srgbClr val="B7B7B7"/>
            </a:solidFill>
            <a:prstDash val="solid"/>
            <a:round/>
            <a:headEnd type="none" w="sm" len="sm"/>
            <a:tailEnd type="none" w="sm" len="sm"/>
          </a:ln>
        </p:spPr>
      </p:sp>
      <p:sp>
        <p:nvSpPr>
          <p:cNvPr id="158" name="Google Shape;158;p15"/>
          <p:cNvSpPr>
            <a:spLocks noGrp="1"/>
          </p:cNvSpPr>
          <p:nvPr>
            <p:ph type="pic" idx="5"/>
          </p:nvPr>
        </p:nvSpPr>
        <p:spPr>
          <a:xfrm>
            <a:off x="5918178" y="2027250"/>
            <a:ext cx="1354200" cy="1317300"/>
          </a:xfrm>
          <a:prstGeom prst="rect">
            <a:avLst/>
          </a:prstGeom>
          <a:ln w="9525" cap="flat" cmpd="sng">
            <a:solidFill>
              <a:srgbClr val="B7B7B7"/>
            </a:solidFill>
            <a:prstDash val="solid"/>
            <a:round/>
            <a:headEnd type="none" w="sm" len="sm"/>
            <a:tailEnd type="none" w="sm" len="sm"/>
          </a:ln>
        </p:spPr>
      </p:sp>
      <p:sp>
        <p:nvSpPr>
          <p:cNvPr id="159" name="Google Shape;159;p15"/>
          <p:cNvSpPr>
            <a:spLocks noGrp="1"/>
          </p:cNvSpPr>
          <p:nvPr>
            <p:ph type="pic" idx="6"/>
          </p:nvPr>
        </p:nvSpPr>
        <p:spPr>
          <a:xfrm>
            <a:off x="4370578" y="2027250"/>
            <a:ext cx="1354200" cy="1317300"/>
          </a:xfrm>
          <a:prstGeom prst="rect">
            <a:avLst/>
          </a:prstGeom>
          <a:ln w="9525" cap="flat" cmpd="sng">
            <a:solidFill>
              <a:srgbClr val="B7B7B7"/>
            </a:solidFill>
            <a:prstDash val="solid"/>
            <a:round/>
            <a:headEnd type="none" w="sm" len="sm"/>
            <a:tailEnd type="none" w="sm" len="sm"/>
          </a:ln>
        </p:spPr>
      </p:sp>
      <p:sp>
        <p:nvSpPr>
          <p:cNvPr id="160" name="Google Shape;160;p15"/>
          <p:cNvSpPr>
            <a:spLocks noGrp="1"/>
          </p:cNvSpPr>
          <p:nvPr>
            <p:ph type="pic" idx="7"/>
          </p:nvPr>
        </p:nvSpPr>
        <p:spPr>
          <a:xfrm>
            <a:off x="2822977" y="3561150"/>
            <a:ext cx="4449600" cy="1317300"/>
          </a:xfrm>
          <a:prstGeom prst="rect">
            <a:avLst/>
          </a:prstGeom>
          <a:ln w="9525" cap="flat" cmpd="sng">
            <a:solidFill>
              <a:srgbClr val="B7B7B7"/>
            </a:solidFill>
            <a:prstDash val="solid"/>
            <a:round/>
            <a:headEnd type="none" w="sm" len="sm"/>
            <a:tailEnd type="none" w="sm" len="sm"/>
          </a:ln>
        </p:spPr>
      </p:sp>
      <p:sp>
        <p:nvSpPr>
          <p:cNvPr id="161" name="Google Shape;161;p15"/>
          <p:cNvSpPr>
            <a:spLocks noGrp="1"/>
          </p:cNvSpPr>
          <p:nvPr>
            <p:ph type="pic" idx="7"/>
          </p:nvPr>
        </p:nvSpPr>
        <p:spPr>
          <a:xfrm>
            <a:off x="166725" y="4543275"/>
            <a:ext cx="1509000" cy="501300"/>
          </a:xfrm>
          <a:prstGeom prst="rect">
            <a:avLst/>
          </a:prstGeom>
        </p:spPr>
      </p:sp>
      <p:sp>
        <p:nvSpPr>
          <p:cNvPr id="162" name="Google Shape;162;p15"/>
          <p:cNvSpPr txBox="1">
            <a:spLocks noGrp="1"/>
          </p:cNvSpPr>
          <p:nvPr>
            <p:ph type="body" idx="4294967295"/>
          </p:nvPr>
        </p:nvSpPr>
        <p:spPr>
          <a:xfrm>
            <a:off x="166725" y="4543275"/>
            <a:ext cx="537300" cy="146100"/>
          </a:xfrm>
          <a:prstGeom prst="rect">
            <a:avLst/>
          </a:prstGeom>
        </p:spPr>
        <p:txBody>
          <a:bodyPr spcFirstLastPara="1" wrap="square" lIns="36000" tIns="36000" rIns="36000" bIns="36000" anchor="t" anchorCtr="0">
            <a:noAutofit/>
          </a:bodyPr>
          <a:lstStyle/>
          <a:p>
            <a:pPr marL="0" lvl="0" indent="0" algn="l" rtl="0">
              <a:spcBef>
                <a:spcPts val="0"/>
              </a:spcBef>
              <a:spcAft>
                <a:spcPts val="1600"/>
              </a:spcAft>
              <a:buNone/>
            </a:pPr>
            <a:r>
              <a:rPr lang="de" sz="600" b="1">
                <a:solidFill>
                  <a:schemeClr val="dk2"/>
                </a:solidFill>
              </a:rPr>
              <a:t>DEIN LOGO</a:t>
            </a:r>
            <a:endParaRPr sz="600" b="1">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a:spLocks noGrp="1"/>
          </p:cNvSpPr>
          <p:nvPr>
            <p:ph type="pic" idx="2"/>
          </p:nvPr>
        </p:nvSpPr>
        <p:spPr>
          <a:xfrm>
            <a:off x="2822977" y="493350"/>
            <a:ext cx="3005700" cy="4343700"/>
          </a:xfrm>
          <a:prstGeom prst="rect">
            <a:avLst/>
          </a:prstGeom>
          <a:ln w="9525" cap="flat" cmpd="sng">
            <a:solidFill>
              <a:srgbClr val="B7B7B7"/>
            </a:solidFill>
            <a:prstDash val="solid"/>
            <a:round/>
            <a:headEnd type="none" w="sm" len="sm"/>
            <a:tailEnd type="none" w="sm" len="sm"/>
          </a:ln>
        </p:spPr>
      </p:sp>
      <p:sp>
        <p:nvSpPr>
          <p:cNvPr id="168" name="Google Shape;168;p16"/>
          <p:cNvSpPr>
            <a:spLocks noGrp="1"/>
          </p:cNvSpPr>
          <p:nvPr>
            <p:ph type="pic" idx="3"/>
          </p:nvPr>
        </p:nvSpPr>
        <p:spPr>
          <a:xfrm>
            <a:off x="166725" y="4543275"/>
            <a:ext cx="1509000" cy="501300"/>
          </a:xfrm>
          <a:prstGeom prst="rect">
            <a:avLst/>
          </a:prstGeom>
        </p:spPr>
      </p:sp>
      <p:sp>
        <p:nvSpPr>
          <p:cNvPr id="169" name="Google Shape;169;p16"/>
          <p:cNvSpPr txBox="1">
            <a:spLocks noGrp="1"/>
          </p:cNvSpPr>
          <p:nvPr>
            <p:ph type="title"/>
          </p:nvPr>
        </p:nvSpPr>
        <p:spPr>
          <a:xfrm>
            <a:off x="129600" y="561600"/>
            <a:ext cx="2238000" cy="50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sz="1500"/>
              <a:t>Kontakt</a:t>
            </a:r>
            <a:endParaRPr sz="1500"/>
          </a:p>
        </p:txBody>
      </p:sp>
      <p:sp>
        <p:nvSpPr>
          <p:cNvPr id="170" name="Google Shape;170;p16"/>
          <p:cNvSpPr/>
          <p:nvPr/>
        </p:nvSpPr>
        <p:spPr>
          <a:xfrm>
            <a:off x="0" y="0"/>
            <a:ext cx="2466600" cy="146100"/>
          </a:xfrm>
          <a:prstGeom prst="rec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6"/>
          <p:cNvSpPr/>
          <p:nvPr/>
        </p:nvSpPr>
        <p:spPr>
          <a:xfrm>
            <a:off x="2466600" y="0"/>
            <a:ext cx="6677400" cy="146100"/>
          </a:xfrm>
          <a:prstGeom prst="rect">
            <a:avLst/>
          </a:prstGeom>
          <a:solidFill>
            <a:srgbClr val="004E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72" name="Google Shape;172;p16"/>
          <p:cNvGraphicFramePr/>
          <p:nvPr/>
        </p:nvGraphicFramePr>
        <p:xfrm>
          <a:off x="5980425" y="2574599"/>
          <a:ext cx="3000000" cy="3000000"/>
        </p:xfrm>
        <a:graphic>
          <a:graphicData uri="http://schemas.openxmlformats.org/drawingml/2006/table">
            <a:tbl>
              <a:tblPr>
                <a:noFill/>
                <a:tableStyleId>{72CB3844-2840-43FC-AE4C-ABC5F74797FE}</a:tableStyleId>
              </a:tblPr>
              <a:tblGrid>
                <a:gridCol w="2839575">
                  <a:extLst>
                    <a:ext uri="{9D8B030D-6E8A-4147-A177-3AD203B41FA5}">
                      <a16:colId xmlns:a16="http://schemas.microsoft.com/office/drawing/2014/main" val="20000"/>
                    </a:ext>
                  </a:extLst>
                </a:gridCol>
              </a:tblGrid>
              <a:tr h="1007350">
                <a:tc>
                  <a:txBody>
                    <a:bodyPr/>
                    <a:lstStyle/>
                    <a:p>
                      <a:pPr marL="0" lvl="0" indent="0" algn="l" rtl="0">
                        <a:spcBef>
                          <a:spcPts val="0"/>
                        </a:spcBef>
                        <a:spcAft>
                          <a:spcPts val="0"/>
                        </a:spcAft>
                        <a:buNone/>
                      </a:pPr>
                      <a:r>
                        <a:rPr lang="de" sz="1500" b="1">
                          <a:solidFill>
                            <a:srgbClr val="004E87"/>
                          </a:solidFill>
                          <a:latin typeface="Open Sans"/>
                          <a:ea typeface="Open Sans"/>
                          <a:cs typeface="Open Sans"/>
                          <a:sym typeface="Open Sans"/>
                        </a:rPr>
                        <a:t>Ansprechpartner:</a:t>
                      </a:r>
                      <a:endParaRPr sz="1500" b="1">
                        <a:solidFill>
                          <a:srgbClr val="004E87"/>
                        </a:solidFill>
                        <a:latin typeface="Open Sans"/>
                        <a:ea typeface="Open Sans"/>
                        <a:cs typeface="Open Sans"/>
                        <a:sym typeface="Open Sans"/>
                      </a:endParaRPr>
                    </a:p>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Max Mustermann</a:t>
                      </a:r>
                      <a:endParaRPr sz="1100" i="1">
                        <a:solidFill>
                          <a:schemeClr val="dk1"/>
                        </a:solidFill>
                        <a:latin typeface="Open Sans Light"/>
                        <a:ea typeface="Open Sans Light"/>
                        <a:cs typeface="Open Sans Light"/>
                        <a:sym typeface="Open Sans Light"/>
                      </a:endParaRPr>
                    </a:p>
                    <a:p>
                      <a:pPr marL="0" lvl="0" indent="0" algn="l" rtl="0">
                        <a:lnSpc>
                          <a:spcPct val="115000"/>
                        </a:lnSpc>
                        <a:spcBef>
                          <a:spcPts val="0"/>
                        </a:spcBef>
                        <a:spcAft>
                          <a:spcPts val="0"/>
                        </a:spcAft>
                        <a:buNone/>
                      </a:pPr>
                      <a:r>
                        <a:rPr lang="de" sz="1100" i="1">
                          <a:solidFill>
                            <a:schemeClr val="dk1"/>
                          </a:solidFill>
                          <a:latin typeface="Open Sans Light"/>
                          <a:ea typeface="Open Sans Light"/>
                          <a:cs typeface="Open Sans Light"/>
                          <a:sym typeface="Open Sans Light"/>
                        </a:rPr>
                        <a:t>Musterstraße 00</a:t>
                      </a:r>
                      <a:endParaRPr sz="1100" i="1">
                        <a:solidFill>
                          <a:schemeClr val="dk1"/>
                        </a:solidFill>
                        <a:latin typeface="Open Sans Light"/>
                        <a:ea typeface="Open Sans Light"/>
                        <a:cs typeface="Open Sans Light"/>
                        <a:sym typeface="Open Sans Light"/>
                      </a:endParaRPr>
                    </a:p>
                    <a:p>
                      <a:pPr marL="0" lvl="0" indent="0" algn="l" rtl="0">
                        <a:spcBef>
                          <a:spcPts val="0"/>
                        </a:spcBef>
                        <a:spcAft>
                          <a:spcPts val="0"/>
                        </a:spcAft>
                        <a:buNone/>
                      </a:pPr>
                      <a:r>
                        <a:rPr lang="de" sz="1100" i="1">
                          <a:solidFill>
                            <a:schemeClr val="dk1"/>
                          </a:solidFill>
                          <a:latin typeface="Open Sans Light"/>
                          <a:ea typeface="Open Sans Light"/>
                          <a:cs typeface="Open Sans Light"/>
                          <a:sym typeface="Open Sans Light"/>
                        </a:rPr>
                        <a:t>012345 Musterhausen</a:t>
                      </a:r>
                      <a:r>
                        <a:rPr lang="de" sz="1500" b="1">
                          <a:solidFill>
                            <a:srgbClr val="004E87"/>
                          </a:solidFill>
                          <a:latin typeface="Open Sans"/>
                          <a:ea typeface="Open Sans"/>
                          <a:cs typeface="Open Sans"/>
                          <a:sym typeface="Open Sans"/>
                        </a:rPr>
                        <a:t> </a:t>
                      </a:r>
                      <a:endParaRPr sz="1500" b="1">
                        <a:solidFill>
                          <a:srgbClr val="004E87"/>
                        </a:solidFill>
                        <a:latin typeface="Open Sans"/>
                        <a:ea typeface="Open Sans"/>
                        <a:cs typeface="Open Sans"/>
                        <a:sym typeface="Open Sans"/>
                      </a:endParaRPr>
                    </a:p>
                  </a:txBody>
                  <a:tcPr marL="91425" marR="91425" marT="91425"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623450">
                <a:tc>
                  <a:txBody>
                    <a:bodyPr/>
                    <a:lstStyle/>
                    <a:p>
                      <a:pPr marL="0" lvl="0" indent="0" algn="l" rtl="0">
                        <a:lnSpc>
                          <a:spcPct val="115000"/>
                        </a:lnSpc>
                        <a:spcBef>
                          <a:spcPts val="0"/>
                        </a:spcBef>
                        <a:spcAft>
                          <a:spcPts val="0"/>
                        </a:spcAft>
                        <a:buNone/>
                      </a:pPr>
                      <a:r>
                        <a:rPr lang="de" sz="1500" b="1">
                          <a:solidFill>
                            <a:srgbClr val="004E87"/>
                          </a:solidFill>
                          <a:latin typeface="Open Sans"/>
                          <a:ea typeface="Open Sans"/>
                          <a:cs typeface="Open Sans"/>
                          <a:sym typeface="Open Sans"/>
                        </a:rPr>
                        <a:t>E-Mail:</a:t>
                      </a:r>
                      <a:endParaRPr sz="1500" b="1">
                        <a:solidFill>
                          <a:srgbClr val="004E87"/>
                        </a:solidFill>
                        <a:latin typeface="Open Sans"/>
                        <a:ea typeface="Open Sans"/>
                        <a:cs typeface="Open Sans"/>
                        <a:sym typeface="Open Sans"/>
                      </a:endParaRPr>
                    </a:p>
                    <a:p>
                      <a:pPr marL="0" lvl="0" indent="0" algn="l" rtl="0">
                        <a:lnSpc>
                          <a:spcPct val="115000"/>
                        </a:lnSpc>
                        <a:spcBef>
                          <a:spcPts val="0"/>
                        </a:spcBef>
                        <a:spcAft>
                          <a:spcPts val="0"/>
                        </a:spcAft>
                        <a:buNone/>
                      </a:pPr>
                      <a:r>
                        <a:rPr lang="de" sz="1100">
                          <a:solidFill>
                            <a:schemeClr val="dk1"/>
                          </a:solidFill>
                          <a:latin typeface="Open Sans Light"/>
                          <a:ea typeface="Open Sans Light"/>
                          <a:cs typeface="Open Sans Light"/>
                          <a:sym typeface="Open Sans Light"/>
                        </a:rPr>
                        <a:t>max.mustermann@Musterfirma.muster</a:t>
                      </a:r>
                      <a:endParaRPr sz="1500" b="1">
                        <a:solidFill>
                          <a:srgbClr val="004E87"/>
                        </a:solidFill>
                        <a:latin typeface="Open Sans"/>
                        <a:ea typeface="Open Sans"/>
                        <a:cs typeface="Open Sans"/>
                        <a:sym typeface="Open Sans"/>
                      </a:endParaRPr>
                    </a:p>
                  </a:txBody>
                  <a:tcPr marL="91425" marR="91425" marT="91425"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613375">
                <a:tc>
                  <a:txBody>
                    <a:bodyPr/>
                    <a:lstStyle/>
                    <a:p>
                      <a:pPr marL="0" lvl="0" indent="0" algn="l" rtl="0">
                        <a:lnSpc>
                          <a:spcPct val="115000"/>
                        </a:lnSpc>
                        <a:spcBef>
                          <a:spcPts val="0"/>
                        </a:spcBef>
                        <a:spcAft>
                          <a:spcPts val="0"/>
                        </a:spcAft>
                        <a:buNone/>
                      </a:pPr>
                      <a:r>
                        <a:rPr lang="de" sz="1500" b="1">
                          <a:solidFill>
                            <a:srgbClr val="004E87"/>
                          </a:solidFill>
                          <a:latin typeface="Open Sans"/>
                          <a:ea typeface="Open Sans"/>
                          <a:cs typeface="Open Sans"/>
                          <a:sym typeface="Open Sans"/>
                        </a:rPr>
                        <a:t>Telefon:</a:t>
                      </a:r>
                      <a:endParaRPr sz="1500" b="1">
                        <a:solidFill>
                          <a:srgbClr val="004E87"/>
                        </a:solidFill>
                        <a:latin typeface="Open Sans"/>
                        <a:ea typeface="Open Sans"/>
                        <a:cs typeface="Open Sans"/>
                        <a:sym typeface="Open Sans"/>
                      </a:endParaRPr>
                    </a:p>
                    <a:p>
                      <a:pPr marL="0" lvl="0" indent="0" algn="l" rtl="0">
                        <a:lnSpc>
                          <a:spcPct val="115000"/>
                        </a:lnSpc>
                        <a:spcBef>
                          <a:spcPts val="0"/>
                        </a:spcBef>
                        <a:spcAft>
                          <a:spcPts val="0"/>
                        </a:spcAft>
                        <a:buNone/>
                      </a:pPr>
                      <a:r>
                        <a:rPr lang="de" sz="1100">
                          <a:solidFill>
                            <a:schemeClr val="dk1"/>
                          </a:solidFill>
                          <a:latin typeface="Open Sans Light"/>
                          <a:ea typeface="Open Sans Light"/>
                          <a:cs typeface="Open Sans Light"/>
                          <a:sym typeface="Open Sans Light"/>
                        </a:rPr>
                        <a:t>0123 / 45 67 89 10</a:t>
                      </a:r>
                      <a:endParaRPr sz="1500" b="1">
                        <a:solidFill>
                          <a:srgbClr val="004E87"/>
                        </a:solidFill>
                        <a:latin typeface="Open Sans"/>
                        <a:ea typeface="Open Sans"/>
                        <a:cs typeface="Open Sans"/>
                        <a:sym typeface="Open Sans"/>
                      </a:endParaRPr>
                    </a:p>
                  </a:txBody>
                  <a:tcPr marL="91425" marR="91425" marT="91425" marB="91425">
                    <a:lnL w="9525" cap="flat" cmpd="sng">
                      <a:solidFill>
                        <a:srgbClr val="EFEFEF">
                          <a:alpha val="0"/>
                        </a:srgbClr>
                      </a:solidFill>
                      <a:prstDash val="solid"/>
                      <a:round/>
                      <a:headEnd type="none" w="sm" len="sm"/>
                      <a:tailEnd type="none" w="sm" len="sm"/>
                    </a:lnL>
                    <a:lnR w="9525" cap="flat" cmpd="sng">
                      <a:solidFill>
                        <a:srgbClr val="EEEEEE">
                          <a:alpha val="0"/>
                        </a:srgbClr>
                      </a:solidFill>
                      <a:prstDash val="solid"/>
                      <a:round/>
                      <a:headEnd type="none" w="sm" len="sm"/>
                      <a:tailEnd type="none" w="sm" len="sm"/>
                    </a:lnR>
                    <a:lnT w="9525" cap="flat" cmpd="sng">
                      <a:solidFill>
                        <a:srgbClr val="EFEFEF">
                          <a:alpha val="0"/>
                        </a:srgbClr>
                      </a:solidFill>
                      <a:prstDash val="solid"/>
                      <a:round/>
                      <a:headEnd type="none" w="sm" len="sm"/>
                      <a:tailEnd type="none" w="sm" len="sm"/>
                    </a:lnT>
                    <a:lnB w="9525" cap="flat" cmpd="sng">
                      <a:solidFill>
                        <a:srgbClr val="EFEFEF">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173" name="Google Shape;173;p16"/>
          <p:cNvSpPr txBox="1">
            <a:spLocks noGrp="1"/>
          </p:cNvSpPr>
          <p:nvPr>
            <p:ph type="body" idx="4294967295"/>
          </p:nvPr>
        </p:nvSpPr>
        <p:spPr>
          <a:xfrm>
            <a:off x="166725" y="4543275"/>
            <a:ext cx="537300" cy="146100"/>
          </a:xfrm>
          <a:prstGeom prst="rect">
            <a:avLst/>
          </a:prstGeom>
        </p:spPr>
        <p:txBody>
          <a:bodyPr spcFirstLastPara="1" wrap="square" lIns="36000" tIns="36000" rIns="36000" bIns="36000" anchor="t" anchorCtr="0">
            <a:noAutofit/>
          </a:bodyPr>
          <a:lstStyle/>
          <a:p>
            <a:pPr marL="0" lvl="0" indent="0" algn="l" rtl="0">
              <a:spcBef>
                <a:spcPts val="0"/>
              </a:spcBef>
              <a:spcAft>
                <a:spcPts val="1600"/>
              </a:spcAft>
              <a:buNone/>
            </a:pPr>
            <a:r>
              <a:rPr lang="de" sz="600" b="1">
                <a:solidFill>
                  <a:schemeClr val="dk2"/>
                </a:solidFill>
              </a:rPr>
              <a:t>DEIN LOGO</a:t>
            </a:r>
            <a:endParaRPr sz="600" b="1">
              <a:solidFill>
                <a:schemeClr val="dk2"/>
              </a:solidFill>
            </a:endParaRPr>
          </a:p>
        </p:txBody>
      </p:sp>
      <p:sp>
        <p:nvSpPr>
          <p:cNvPr id="174" name="Google Shape;174;p16"/>
          <p:cNvSpPr txBox="1">
            <a:spLocks noGrp="1"/>
          </p:cNvSpPr>
          <p:nvPr>
            <p:ph type="body" idx="4294967295"/>
          </p:nvPr>
        </p:nvSpPr>
        <p:spPr>
          <a:xfrm>
            <a:off x="2822975" y="493350"/>
            <a:ext cx="1509000" cy="146100"/>
          </a:xfrm>
          <a:prstGeom prst="rect">
            <a:avLst/>
          </a:prstGeom>
        </p:spPr>
        <p:txBody>
          <a:bodyPr spcFirstLastPara="1" wrap="square" lIns="36000" tIns="36000" rIns="36000" bIns="36000" anchor="t" anchorCtr="0">
            <a:noAutofit/>
          </a:bodyPr>
          <a:lstStyle/>
          <a:p>
            <a:pPr marL="0" lvl="0" indent="0" algn="l" rtl="0">
              <a:spcBef>
                <a:spcPts val="0"/>
              </a:spcBef>
              <a:spcAft>
                <a:spcPts val="1600"/>
              </a:spcAft>
              <a:buNone/>
            </a:pPr>
            <a:r>
              <a:rPr lang="de" sz="600" b="1">
                <a:solidFill>
                  <a:schemeClr val="dk2"/>
                </a:solidFill>
              </a:rPr>
              <a:t>DEIN MITARBEITERBILD</a:t>
            </a:r>
            <a:endParaRPr sz="600" b="1">
              <a:solidFill>
                <a:schemeClr val="dk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381</Words>
  <Application>Microsoft Office PowerPoint</Application>
  <PresentationFormat>Bildschirmpräsentation (16:9)</PresentationFormat>
  <Paragraphs>68</Paragraphs>
  <Slides>8</Slides>
  <Notes>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Open Sans Light</vt:lpstr>
      <vt:lpstr>Open Sans</vt:lpstr>
      <vt:lpstr>Arial</vt:lpstr>
      <vt:lpstr>Open Sans SemiBold</vt:lpstr>
      <vt:lpstr>Simple Light</vt:lpstr>
      <vt:lpstr>Der Name deines Unternehmens</vt:lpstr>
      <vt:lpstr>Das Unternehmen</vt:lpstr>
      <vt:lpstr>Die Kampagne</vt:lpstr>
      <vt:lpstr>Details zur Kampagne</vt:lpstr>
      <vt:lpstr>Details zur Kampagne</vt:lpstr>
      <vt:lpstr>Do’s and Don'ts</vt:lpstr>
      <vt:lpstr>Visuelle Inspiration</vt:lpstr>
      <vt:lpstr>Kontakt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Name deines Unternehmens</dc:title>
  <dc:creator>Lisa Norden</dc:creator>
  <cp:lastModifiedBy>Lisa Norden</cp:lastModifiedBy>
  <cp:revision>1</cp:revision>
  <dcterms:modified xsi:type="dcterms:W3CDTF">2023-03-30T07:52:47Z</dcterms:modified>
</cp:coreProperties>
</file>